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7"/>
  </p:notesMasterIdLst>
  <p:sldIdLst>
    <p:sldId id="258" r:id="rId3"/>
    <p:sldId id="259" r:id="rId4"/>
    <p:sldId id="261" r:id="rId5"/>
    <p:sldId id="263" r:id="rId6"/>
    <p:sldId id="265" r:id="rId7"/>
    <p:sldId id="262" r:id="rId8"/>
    <p:sldId id="267" r:id="rId9"/>
    <p:sldId id="264" r:id="rId10"/>
    <p:sldId id="266" r:id="rId11"/>
    <p:sldId id="269" r:id="rId12"/>
    <p:sldId id="271" r:id="rId13"/>
    <p:sldId id="273" r:id="rId14"/>
    <p:sldId id="277" r:id="rId15"/>
    <p:sldId id="275" r:id="rId16"/>
    <p:sldId id="285" r:id="rId17"/>
    <p:sldId id="288" r:id="rId18"/>
    <p:sldId id="290" r:id="rId19"/>
    <p:sldId id="294" r:id="rId20"/>
    <p:sldId id="296" r:id="rId21"/>
    <p:sldId id="298" r:id="rId22"/>
    <p:sldId id="300" r:id="rId23"/>
    <p:sldId id="299" r:id="rId24"/>
    <p:sldId id="302" r:id="rId25"/>
    <p:sldId id="30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25" autoAdjust="0"/>
    <p:restoredTop sz="94660"/>
  </p:normalViewPr>
  <p:slideViewPr>
    <p:cSldViewPr snapToGrid="0">
      <p:cViewPr varScale="1">
        <p:scale>
          <a:sx n="66" d="100"/>
          <a:sy n="66" d="100"/>
        </p:scale>
        <p:origin x="68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107213-E905-4336-8CDC-108265CC731C}" type="datetimeFigureOut">
              <a:rPr lang="en-IN" smtClean="0"/>
              <a:t>13-10-2023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E18EF-EB96-4FD7-AA8E-B27FF361D240}" type="slidenum">
              <a:rPr lang="en-IN" smtClean="0"/>
              <a:t>‹#›</a:t>
            </a:fld>
            <a:endParaRPr lang="en-IN"/>
          </a:p>
        </p:txBody>
      </p:sp>
    </p:spTree>
    <p:extLst>
      <p:ext uri="{BB962C8B-B14F-4D97-AF65-F5344CB8AC3E}">
        <p14:creationId xmlns:p14="http://schemas.microsoft.com/office/powerpoint/2010/main" val="21680550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BC86109C-D0CA-C9A5-4976-ACDDDB528AC2}"/>
              </a:ext>
            </a:extLst>
          </p:cNvPr>
          <p:cNvSpPr>
            <a:spLocks noGrp="1" noChangeArrowheads="1"/>
          </p:cNvSpPr>
          <p:nvPr>
            <p:ph type="sldNum" sz="quarter" idx="5"/>
          </p:nvPr>
        </p:nvSpPr>
        <p:spPr>
          <a:ln/>
        </p:spPr>
        <p:txBody>
          <a:bodyPr/>
          <a:lstStyle/>
          <a:p>
            <a:fld id="{74E0EC8F-5294-47D2-83F5-8A44B0C2FFB3}" type="slidenum">
              <a:rPr lang="en-US" altLang="en-US"/>
              <a:pPr/>
              <a:t>15</a:t>
            </a:fld>
            <a:endParaRPr lang="en-US" altLang="en-US"/>
          </a:p>
        </p:txBody>
      </p:sp>
      <p:sp>
        <p:nvSpPr>
          <p:cNvPr id="51202" name="Rectangle 2">
            <a:extLst>
              <a:ext uri="{FF2B5EF4-FFF2-40B4-BE49-F238E27FC236}">
                <a16:creationId xmlns:a16="http://schemas.microsoft.com/office/drawing/2014/main" id="{223B200E-9132-6EFD-D75C-8B2E20E0A000}"/>
              </a:ext>
            </a:extLst>
          </p:cNvPr>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1203" name="Rectangle 3">
            <a:extLst>
              <a:ext uri="{FF2B5EF4-FFF2-40B4-BE49-F238E27FC236}">
                <a16:creationId xmlns:a16="http://schemas.microsoft.com/office/drawing/2014/main" id="{8EB49AA0-F9AA-C345-0EFD-82A588E7FB1D}"/>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33091D61-3970-0884-4F81-D4F63900AEC1}"/>
              </a:ext>
            </a:extLst>
          </p:cNvPr>
          <p:cNvSpPr>
            <a:spLocks noGrp="1" noChangeArrowheads="1"/>
          </p:cNvSpPr>
          <p:nvPr>
            <p:ph type="sldNum" sz="quarter" idx="5"/>
          </p:nvPr>
        </p:nvSpPr>
        <p:spPr>
          <a:ln/>
        </p:spPr>
        <p:txBody>
          <a:bodyPr/>
          <a:lstStyle/>
          <a:p>
            <a:fld id="{B70F935C-44FC-4B7A-BC32-645752A432BD}" type="slidenum">
              <a:rPr lang="en-US" altLang="en-US"/>
              <a:pPr/>
              <a:t>16</a:t>
            </a:fld>
            <a:endParaRPr lang="en-US" altLang="en-US"/>
          </a:p>
        </p:txBody>
      </p:sp>
      <p:sp>
        <p:nvSpPr>
          <p:cNvPr id="57346" name="Rectangle 2">
            <a:extLst>
              <a:ext uri="{FF2B5EF4-FFF2-40B4-BE49-F238E27FC236}">
                <a16:creationId xmlns:a16="http://schemas.microsoft.com/office/drawing/2014/main" id="{C278266E-A488-9DCF-4B1D-3EFBD5B2202A}"/>
              </a:ext>
            </a:extLst>
          </p:cNvPr>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7347" name="Rectangle 3">
            <a:extLst>
              <a:ext uri="{FF2B5EF4-FFF2-40B4-BE49-F238E27FC236}">
                <a16:creationId xmlns:a16="http://schemas.microsoft.com/office/drawing/2014/main" id="{1260EAF5-D382-8FAD-F492-CF6154709421}"/>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D8CEBABB-BF77-2C0A-402C-CC58B3E327A7}"/>
              </a:ext>
            </a:extLst>
          </p:cNvPr>
          <p:cNvSpPr>
            <a:spLocks noGrp="1" noChangeArrowheads="1"/>
          </p:cNvSpPr>
          <p:nvPr>
            <p:ph type="sldNum" sz="quarter" idx="5"/>
          </p:nvPr>
        </p:nvSpPr>
        <p:spPr>
          <a:ln/>
        </p:spPr>
        <p:txBody>
          <a:bodyPr/>
          <a:lstStyle/>
          <a:p>
            <a:fld id="{CEA345F0-8730-474F-9F82-DDD07DE75DCC}" type="slidenum">
              <a:rPr lang="en-US" altLang="en-US"/>
              <a:pPr/>
              <a:t>18</a:t>
            </a:fld>
            <a:endParaRPr lang="en-US" altLang="en-US"/>
          </a:p>
        </p:txBody>
      </p:sp>
      <p:sp>
        <p:nvSpPr>
          <p:cNvPr id="66562" name="Rectangle 2">
            <a:extLst>
              <a:ext uri="{FF2B5EF4-FFF2-40B4-BE49-F238E27FC236}">
                <a16:creationId xmlns:a16="http://schemas.microsoft.com/office/drawing/2014/main" id="{A055AEC1-A2F1-A5BA-5655-3DB9F0ABAF74}"/>
              </a:ext>
            </a:extLst>
          </p:cNvPr>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66563" name="Rectangle 3">
            <a:extLst>
              <a:ext uri="{FF2B5EF4-FFF2-40B4-BE49-F238E27FC236}">
                <a16:creationId xmlns:a16="http://schemas.microsoft.com/office/drawing/2014/main" id="{736C9814-F018-3569-79B7-F7735C60CB48}"/>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Bay area Bridge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45C8470B-E69C-CFD3-6027-5EDC11D6429B}"/>
              </a:ext>
            </a:extLst>
          </p:cNvPr>
          <p:cNvSpPr>
            <a:spLocks noGrp="1" noChangeArrowheads="1"/>
          </p:cNvSpPr>
          <p:nvPr>
            <p:ph type="sldNum" sz="quarter" idx="5"/>
          </p:nvPr>
        </p:nvSpPr>
        <p:spPr>
          <a:ln/>
        </p:spPr>
        <p:txBody>
          <a:bodyPr/>
          <a:lstStyle/>
          <a:p>
            <a:fld id="{C784019B-13EB-48E8-AA75-6BDDB09C9B00}" type="slidenum">
              <a:rPr lang="en-US" altLang="en-US"/>
              <a:pPr/>
              <a:t>19</a:t>
            </a:fld>
            <a:endParaRPr lang="en-US" altLang="en-US"/>
          </a:p>
        </p:txBody>
      </p:sp>
      <p:sp>
        <p:nvSpPr>
          <p:cNvPr id="68610" name="Rectangle 2">
            <a:extLst>
              <a:ext uri="{FF2B5EF4-FFF2-40B4-BE49-F238E27FC236}">
                <a16:creationId xmlns:a16="http://schemas.microsoft.com/office/drawing/2014/main" id="{4FA56BD1-6059-8470-9C0D-8CD7585FDFE9}"/>
              </a:ext>
            </a:extLst>
          </p:cNvPr>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68611" name="Rectangle 3">
            <a:extLst>
              <a:ext uri="{FF2B5EF4-FFF2-40B4-BE49-F238E27FC236}">
                <a16:creationId xmlns:a16="http://schemas.microsoft.com/office/drawing/2014/main" id="{917407E4-2DFC-4CA9-7828-FD7350D3E3A0}"/>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099D7B1F-03AA-49C1-E5B4-69CF70BAB57C}"/>
              </a:ext>
            </a:extLst>
          </p:cNvPr>
          <p:cNvSpPr>
            <a:spLocks noGrp="1" noChangeArrowheads="1"/>
          </p:cNvSpPr>
          <p:nvPr>
            <p:ph type="sldNum" sz="quarter" idx="5"/>
          </p:nvPr>
        </p:nvSpPr>
        <p:spPr>
          <a:ln/>
        </p:spPr>
        <p:txBody>
          <a:bodyPr/>
          <a:lstStyle/>
          <a:p>
            <a:fld id="{DE875AEA-3DE7-4986-A437-DA6DB722D880}" type="slidenum">
              <a:rPr lang="en-US" altLang="en-US"/>
              <a:pPr/>
              <a:t>20</a:t>
            </a:fld>
            <a:endParaRPr lang="en-US" altLang="en-US"/>
          </a:p>
        </p:txBody>
      </p:sp>
      <p:sp>
        <p:nvSpPr>
          <p:cNvPr id="70658" name="Rectangle 2">
            <a:extLst>
              <a:ext uri="{FF2B5EF4-FFF2-40B4-BE49-F238E27FC236}">
                <a16:creationId xmlns:a16="http://schemas.microsoft.com/office/drawing/2014/main" id="{A0D14711-72D3-6B1F-9A3F-7A986A646DCC}"/>
              </a:ext>
            </a:extLst>
          </p:cNvPr>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70659" name="Rectangle 3">
            <a:extLst>
              <a:ext uri="{FF2B5EF4-FFF2-40B4-BE49-F238E27FC236}">
                <a16:creationId xmlns:a16="http://schemas.microsoft.com/office/drawing/2014/main" id="{3CF40253-9073-B6AC-ACF4-178DE1ADF735}"/>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A1FC09F9-E91A-09DC-5050-87D140A35157}"/>
              </a:ext>
            </a:extLst>
          </p:cNvPr>
          <p:cNvSpPr>
            <a:spLocks noGrp="1" noChangeArrowheads="1"/>
          </p:cNvSpPr>
          <p:nvPr>
            <p:ph type="sldNum" sz="quarter" idx="5"/>
          </p:nvPr>
        </p:nvSpPr>
        <p:spPr>
          <a:ln/>
        </p:spPr>
        <p:txBody>
          <a:bodyPr/>
          <a:lstStyle/>
          <a:p>
            <a:fld id="{176ED189-6B47-473A-AD3C-3300A10023BD}" type="slidenum">
              <a:rPr lang="en-US" altLang="en-US"/>
              <a:pPr/>
              <a:t>21</a:t>
            </a:fld>
            <a:endParaRPr lang="en-US" altLang="en-US"/>
          </a:p>
        </p:txBody>
      </p:sp>
      <p:sp>
        <p:nvSpPr>
          <p:cNvPr id="72706" name="Rectangle 2">
            <a:extLst>
              <a:ext uri="{FF2B5EF4-FFF2-40B4-BE49-F238E27FC236}">
                <a16:creationId xmlns:a16="http://schemas.microsoft.com/office/drawing/2014/main" id="{BCAD034B-82BC-872C-72B5-7B39082D3991}"/>
              </a:ext>
            </a:extLst>
          </p:cNvPr>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72707" name="Rectangle 3">
            <a:extLst>
              <a:ext uri="{FF2B5EF4-FFF2-40B4-BE49-F238E27FC236}">
                <a16:creationId xmlns:a16="http://schemas.microsoft.com/office/drawing/2014/main" id="{D1D629AF-AE01-32B7-B0AA-9945E767FCB2}"/>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431FE1FA-D198-087A-BA38-7906E65C906D}"/>
              </a:ext>
            </a:extLst>
          </p:cNvPr>
          <p:cNvSpPr>
            <a:spLocks noGrp="1" noChangeArrowheads="1"/>
          </p:cNvSpPr>
          <p:nvPr>
            <p:ph type="sldNum" sz="quarter" idx="5"/>
          </p:nvPr>
        </p:nvSpPr>
        <p:spPr>
          <a:ln/>
        </p:spPr>
        <p:txBody>
          <a:bodyPr/>
          <a:lstStyle/>
          <a:p>
            <a:fld id="{3A63C871-F478-4ED9-BE84-D389D92DBE2C}" type="slidenum">
              <a:rPr lang="en-US" altLang="en-US"/>
              <a:pPr/>
              <a:t>22</a:t>
            </a:fld>
            <a:endParaRPr lang="en-US" altLang="en-US"/>
          </a:p>
        </p:txBody>
      </p:sp>
      <p:sp>
        <p:nvSpPr>
          <p:cNvPr id="76802" name="Rectangle 2">
            <a:extLst>
              <a:ext uri="{FF2B5EF4-FFF2-40B4-BE49-F238E27FC236}">
                <a16:creationId xmlns:a16="http://schemas.microsoft.com/office/drawing/2014/main" id="{B8280762-A031-D9A3-0F0C-3155886AA858}"/>
              </a:ext>
            </a:extLst>
          </p:cNvPr>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76803" name="Rectangle 3">
            <a:extLst>
              <a:ext uri="{FF2B5EF4-FFF2-40B4-BE49-F238E27FC236}">
                <a16:creationId xmlns:a16="http://schemas.microsoft.com/office/drawing/2014/main" id="{46E262F8-D1AA-EEC4-314A-6C07438E16CA}"/>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BA4B64E5-7EA1-F6D1-AD76-AC3AD6864096}"/>
              </a:ext>
            </a:extLst>
          </p:cNvPr>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7AF373B5-BCBC-4D6A-B1B4-F1BEFBADF609}" type="slidenum">
              <a:rPr kumimoji="0" lang="en-US" altLang="en-US" sz="1200" b="0" i="0" u="none" strike="noStrike" kern="1200" cap="none" spc="0" normalizeH="0" baseline="0" noProof="0">
                <a:ln>
                  <a:noFill/>
                </a:ln>
                <a:solidFill>
                  <a:srgbClr val="000000"/>
                </a:solidFill>
                <a:effectLst/>
                <a:uLnTx/>
                <a:uFillTx/>
                <a:latin typeface="Comic Sans MS" panose="030F0702030302020204" pitchFamily="66"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23</a:t>
            </a:fld>
            <a:endParaRPr kumimoji="0" lang="en-US" altLang="en-US" sz="1200" b="0" i="0" u="none" strike="noStrike" kern="1200" cap="none" spc="0" normalizeH="0" baseline="0" noProof="0">
              <a:ln>
                <a:noFill/>
              </a:ln>
              <a:solidFill>
                <a:srgbClr val="000000"/>
              </a:solidFill>
              <a:effectLst/>
              <a:uLnTx/>
              <a:uFillTx/>
              <a:latin typeface="Comic Sans MS" panose="030F0702030302020204" pitchFamily="66" charset="0"/>
              <a:ea typeface="+mn-ea"/>
              <a:cs typeface="+mn-cs"/>
            </a:endParaRPr>
          </a:p>
        </p:txBody>
      </p:sp>
      <p:sp>
        <p:nvSpPr>
          <p:cNvPr id="78850" name="Rectangle 2">
            <a:extLst>
              <a:ext uri="{FF2B5EF4-FFF2-40B4-BE49-F238E27FC236}">
                <a16:creationId xmlns:a16="http://schemas.microsoft.com/office/drawing/2014/main" id="{62E9B874-C102-EB02-B3CC-F9FDCCC51C83}"/>
              </a:ext>
            </a:extLst>
          </p:cNvPr>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78851" name="Rectangle 3">
            <a:extLst>
              <a:ext uri="{FF2B5EF4-FFF2-40B4-BE49-F238E27FC236}">
                <a16:creationId xmlns:a16="http://schemas.microsoft.com/office/drawing/2014/main" id="{5177D95B-D2F7-BD94-96D7-EBE1D487AF73}"/>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C6CF3196-9229-3440-32B8-FB255A74FA41}"/>
              </a:ext>
            </a:extLst>
          </p:cNvPr>
          <p:cNvSpPr>
            <a:spLocks noGrp="1" noChangeArrowheads="1"/>
          </p:cNvSpPr>
          <p:nvPr>
            <p:ph type="sldNum" sz="quarter" idx="5"/>
          </p:nvPr>
        </p:nvSpPr>
        <p:spPr>
          <a:ln/>
        </p:spPr>
        <p:txBody>
          <a:bodyPr/>
          <a:lstStyle/>
          <a:p>
            <a:fld id="{7E971577-9C66-4FCB-86DE-F59892254C6D}" type="slidenum">
              <a:rPr lang="en-US" altLang="en-US"/>
              <a:pPr/>
              <a:t>24</a:t>
            </a:fld>
            <a:endParaRPr lang="en-US" altLang="en-US"/>
          </a:p>
        </p:txBody>
      </p:sp>
      <p:sp>
        <p:nvSpPr>
          <p:cNvPr id="82946" name="Rectangle 2">
            <a:extLst>
              <a:ext uri="{FF2B5EF4-FFF2-40B4-BE49-F238E27FC236}">
                <a16:creationId xmlns:a16="http://schemas.microsoft.com/office/drawing/2014/main" id="{1E431778-71C0-9621-46B2-EAF47235F673}"/>
              </a:ext>
            </a:extLst>
          </p:cNvPr>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82947" name="Rectangle 3">
            <a:extLst>
              <a:ext uri="{FF2B5EF4-FFF2-40B4-BE49-F238E27FC236}">
                <a16:creationId xmlns:a16="http://schemas.microsoft.com/office/drawing/2014/main" id="{84A1C344-1FBC-376D-BE42-3C541F1F1C94}"/>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11B76-6A1C-5ED3-A289-25C137BB1C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B618FDC-A211-906B-16A3-0208E4EE8F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16F5B1E-E58D-7617-97BD-6386AAD8F366}"/>
              </a:ext>
            </a:extLst>
          </p:cNvPr>
          <p:cNvSpPr>
            <a:spLocks noGrp="1"/>
          </p:cNvSpPr>
          <p:nvPr>
            <p:ph type="dt" sz="half" idx="10"/>
          </p:nvPr>
        </p:nvSpPr>
        <p:spPr/>
        <p:txBody>
          <a:bodyPr/>
          <a:lstStyle/>
          <a:p>
            <a:fld id="{D674C643-18EB-4319-B084-25C586801B70}" type="datetimeFigureOut">
              <a:rPr lang="en-IN" smtClean="0"/>
              <a:t>13-10-2023</a:t>
            </a:fld>
            <a:endParaRPr lang="en-IN"/>
          </a:p>
        </p:txBody>
      </p:sp>
      <p:sp>
        <p:nvSpPr>
          <p:cNvPr id="5" name="Footer Placeholder 4">
            <a:extLst>
              <a:ext uri="{FF2B5EF4-FFF2-40B4-BE49-F238E27FC236}">
                <a16:creationId xmlns:a16="http://schemas.microsoft.com/office/drawing/2014/main" id="{7E64B4CA-9417-6823-CA6F-3C78E0359E3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600D6F-703E-305E-B0D6-A4865989CC3E}"/>
              </a:ext>
            </a:extLst>
          </p:cNvPr>
          <p:cNvSpPr>
            <a:spLocks noGrp="1"/>
          </p:cNvSpPr>
          <p:nvPr>
            <p:ph type="sldNum" sz="quarter" idx="12"/>
          </p:nvPr>
        </p:nvSpPr>
        <p:spPr/>
        <p:txBody>
          <a:bodyPr/>
          <a:lstStyle/>
          <a:p>
            <a:fld id="{B29E5374-AA50-48B3-A6FB-EF534B35CE42}" type="slidenum">
              <a:rPr lang="en-IN" smtClean="0"/>
              <a:t>‹#›</a:t>
            </a:fld>
            <a:endParaRPr lang="en-IN"/>
          </a:p>
        </p:txBody>
      </p:sp>
    </p:spTree>
    <p:extLst>
      <p:ext uri="{BB962C8B-B14F-4D97-AF65-F5344CB8AC3E}">
        <p14:creationId xmlns:p14="http://schemas.microsoft.com/office/powerpoint/2010/main" val="3901893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D9041-3342-5281-58CD-81CCF22B67A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2F3E1A5-5384-8F07-30B6-871BF925AF7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CF67990-10C9-EDC3-7713-43FA6094A7A2}"/>
              </a:ext>
            </a:extLst>
          </p:cNvPr>
          <p:cNvSpPr>
            <a:spLocks noGrp="1"/>
          </p:cNvSpPr>
          <p:nvPr>
            <p:ph type="dt" sz="half" idx="10"/>
          </p:nvPr>
        </p:nvSpPr>
        <p:spPr/>
        <p:txBody>
          <a:bodyPr/>
          <a:lstStyle/>
          <a:p>
            <a:fld id="{D674C643-18EB-4319-B084-25C586801B70}" type="datetimeFigureOut">
              <a:rPr lang="en-IN" smtClean="0"/>
              <a:t>13-10-2023</a:t>
            </a:fld>
            <a:endParaRPr lang="en-IN"/>
          </a:p>
        </p:txBody>
      </p:sp>
      <p:sp>
        <p:nvSpPr>
          <p:cNvPr id="5" name="Footer Placeholder 4">
            <a:extLst>
              <a:ext uri="{FF2B5EF4-FFF2-40B4-BE49-F238E27FC236}">
                <a16:creationId xmlns:a16="http://schemas.microsoft.com/office/drawing/2014/main" id="{BEC0D00D-3F18-BF63-7A1D-C8D5752C238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67F2A5-E3A1-C958-6746-F9F58E3C86ED}"/>
              </a:ext>
            </a:extLst>
          </p:cNvPr>
          <p:cNvSpPr>
            <a:spLocks noGrp="1"/>
          </p:cNvSpPr>
          <p:nvPr>
            <p:ph type="sldNum" sz="quarter" idx="12"/>
          </p:nvPr>
        </p:nvSpPr>
        <p:spPr/>
        <p:txBody>
          <a:bodyPr/>
          <a:lstStyle/>
          <a:p>
            <a:fld id="{B29E5374-AA50-48B3-A6FB-EF534B35CE42}" type="slidenum">
              <a:rPr lang="en-IN" smtClean="0"/>
              <a:t>‹#›</a:t>
            </a:fld>
            <a:endParaRPr lang="en-IN"/>
          </a:p>
        </p:txBody>
      </p:sp>
    </p:spTree>
    <p:extLst>
      <p:ext uri="{BB962C8B-B14F-4D97-AF65-F5344CB8AC3E}">
        <p14:creationId xmlns:p14="http://schemas.microsoft.com/office/powerpoint/2010/main" val="5024207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C141F8-826F-9A32-02FD-B1B6512BADB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DEDD75A-EC6C-A91B-6DF9-B729420DAC0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D8A894E-D4F5-D9A8-88D4-F7FF69517F70}"/>
              </a:ext>
            </a:extLst>
          </p:cNvPr>
          <p:cNvSpPr>
            <a:spLocks noGrp="1"/>
          </p:cNvSpPr>
          <p:nvPr>
            <p:ph type="dt" sz="half" idx="10"/>
          </p:nvPr>
        </p:nvSpPr>
        <p:spPr/>
        <p:txBody>
          <a:bodyPr/>
          <a:lstStyle/>
          <a:p>
            <a:fld id="{D674C643-18EB-4319-B084-25C586801B70}" type="datetimeFigureOut">
              <a:rPr lang="en-IN" smtClean="0"/>
              <a:t>13-10-2023</a:t>
            </a:fld>
            <a:endParaRPr lang="en-IN"/>
          </a:p>
        </p:txBody>
      </p:sp>
      <p:sp>
        <p:nvSpPr>
          <p:cNvPr id="5" name="Footer Placeholder 4">
            <a:extLst>
              <a:ext uri="{FF2B5EF4-FFF2-40B4-BE49-F238E27FC236}">
                <a16:creationId xmlns:a16="http://schemas.microsoft.com/office/drawing/2014/main" id="{B6759DE1-1BDA-C383-412B-E366A5CB939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FC6B14-9AEB-E8FE-098D-4676AC671961}"/>
              </a:ext>
            </a:extLst>
          </p:cNvPr>
          <p:cNvSpPr>
            <a:spLocks noGrp="1"/>
          </p:cNvSpPr>
          <p:nvPr>
            <p:ph type="sldNum" sz="quarter" idx="12"/>
          </p:nvPr>
        </p:nvSpPr>
        <p:spPr/>
        <p:txBody>
          <a:bodyPr/>
          <a:lstStyle/>
          <a:p>
            <a:fld id="{B29E5374-AA50-48B3-A6FB-EF534B35CE42}" type="slidenum">
              <a:rPr lang="en-IN" smtClean="0"/>
              <a:t>‹#›</a:t>
            </a:fld>
            <a:endParaRPr lang="en-IN"/>
          </a:p>
        </p:txBody>
      </p:sp>
    </p:spTree>
    <p:extLst>
      <p:ext uri="{BB962C8B-B14F-4D97-AF65-F5344CB8AC3E}">
        <p14:creationId xmlns:p14="http://schemas.microsoft.com/office/powerpoint/2010/main" val="34429581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F6049-CAF0-C75D-5276-392AC80F14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F8ED50C-56E1-B405-64D5-7F98CEF15F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1EC7E28-8B6C-BE86-4DBA-00DF6C5C9D86}"/>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4769DF23-7DF1-BFFF-0EDF-B00DDD5C1D25}"/>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47321063-2728-D22D-88D2-0A8A9982C774}"/>
              </a:ext>
            </a:extLst>
          </p:cNvPr>
          <p:cNvSpPr>
            <a:spLocks noGrp="1"/>
          </p:cNvSpPr>
          <p:nvPr>
            <p:ph type="sldNum" sz="quarter" idx="12"/>
          </p:nvPr>
        </p:nvSpPr>
        <p:spPr/>
        <p:txBody>
          <a:bodyPr/>
          <a:lstStyle>
            <a:lvl1pPr>
              <a:defRPr/>
            </a:lvl1pPr>
          </a:lstStyle>
          <a:p>
            <a:fld id="{A559EFBC-C751-4E77-B99D-512BDCA66F4F}" type="slidenum">
              <a:rPr lang="en-US" altLang="en-US"/>
              <a:pPr/>
              <a:t>‹#›</a:t>
            </a:fld>
            <a:endParaRPr lang="en-US" altLang="en-US"/>
          </a:p>
        </p:txBody>
      </p:sp>
    </p:spTree>
    <p:extLst>
      <p:ext uri="{BB962C8B-B14F-4D97-AF65-F5344CB8AC3E}">
        <p14:creationId xmlns:p14="http://schemas.microsoft.com/office/powerpoint/2010/main" val="40850965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9FC3E-0E27-7DC8-8FBD-A0D689E6809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9268E1F-1F9B-C8DC-BE9A-BD87B39D5F6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20DD26-2FC2-6B4F-520A-0D7338175CAC}"/>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C633D519-617C-D5A8-313A-D7C4BD19748A}"/>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B128DDE5-A195-D9F0-789F-4E762B2D90FC}"/>
              </a:ext>
            </a:extLst>
          </p:cNvPr>
          <p:cNvSpPr>
            <a:spLocks noGrp="1"/>
          </p:cNvSpPr>
          <p:nvPr>
            <p:ph type="sldNum" sz="quarter" idx="12"/>
          </p:nvPr>
        </p:nvSpPr>
        <p:spPr/>
        <p:txBody>
          <a:bodyPr/>
          <a:lstStyle>
            <a:lvl1pPr>
              <a:defRPr/>
            </a:lvl1pPr>
          </a:lstStyle>
          <a:p>
            <a:fld id="{3CB60A68-E6C7-4602-BF2B-F7420A24319B}" type="slidenum">
              <a:rPr lang="en-US" altLang="en-US"/>
              <a:pPr/>
              <a:t>‹#›</a:t>
            </a:fld>
            <a:endParaRPr lang="en-US" altLang="en-US"/>
          </a:p>
        </p:txBody>
      </p:sp>
    </p:spTree>
    <p:extLst>
      <p:ext uri="{BB962C8B-B14F-4D97-AF65-F5344CB8AC3E}">
        <p14:creationId xmlns:p14="http://schemas.microsoft.com/office/powerpoint/2010/main" val="23373188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3FC74-A4F6-8A74-A6FB-B0868A128594}"/>
              </a:ext>
            </a:extLst>
          </p:cNvPr>
          <p:cNvSpPr>
            <a:spLocks noGrp="1"/>
          </p:cNvSpPr>
          <p:nvPr>
            <p:ph type="title"/>
          </p:nvPr>
        </p:nvSpPr>
        <p:spPr>
          <a:xfrm>
            <a:off x="831851" y="1709739"/>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44B3402-C446-8E1A-C0F5-AD9DECC52137}"/>
              </a:ext>
            </a:extLst>
          </p:cNvPr>
          <p:cNvSpPr>
            <a:spLocks noGrp="1"/>
          </p:cNvSpPr>
          <p:nvPr>
            <p:ph type="body" idx="1"/>
          </p:nvPr>
        </p:nvSpPr>
        <p:spPr>
          <a:xfrm>
            <a:off x="831851" y="4589464"/>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a:extLst>
              <a:ext uri="{FF2B5EF4-FFF2-40B4-BE49-F238E27FC236}">
                <a16:creationId xmlns:a16="http://schemas.microsoft.com/office/drawing/2014/main" id="{4C747B4B-AD25-91C6-F197-16279A1E0CB4}"/>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ACABB1D8-DE83-ED73-F061-8CBD270AC97D}"/>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95E4896C-B3D9-4E12-3502-6B61D1A7B4D0}"/>
              </a:ext>
            </a:extLst>
          </p:cNvPr>
          <p:cNvSpPr>
            <a:spLocks noGrp="1"/>
          </p:cNvSpPr>
          <p:nvPr>
            <p:ph type="sldNum" sz="quarter" idx="12"/>
          </p:nvPr>
        </p:nvSpPr>
        <p:spPr/>
        <p:txBody>
          <a:bodyPr/>
          <a:lstStyle>
            <a:lvl1pPr>
              <a:defRPr/>
            </a:lvl1pPr>
          </a:lstStyle>
          <a:p>
            <a:fld id="{167BB0B6-ACB8-4416-8E2F-FBBD955C0DD1}" type="slidenum">
              <a:rPr lang="en-US" altLang="en-US"/>
              <a:pPr/>
              <a:t>‹#›</a:t>
            </a:fld>
            <a:endParaRPr lang="en-US" altLang="en-US"/>
          </a:p>
        </p:txBody>
      </p:sp>
    </p:spTree>
    <p:extLst>
      <p:ext uri="{BB962C8B-B14F-4D97-AF65-F5344CB8AC3E}">
        <p14:creationId xmlns:p14="http://schemas.microsoft.com/office/powerpoint/2010/main" val="34641287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2B992-A160-21A7-3F55-75F85EB8D05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B7F13BB-3B93-1177-04D5-29A743511512}"/>
              </a:ext>
            </a:extLst>
          </p:cNvPr>
          <p:cNvSpPr>
            <a:spLocks noGrp="1"/>
          </p:cNvSpPr>
          <p:nvPr>
            <p:ph sz="half" idx="1"/>
          </p:nvPr>
        </p:nvSpPr>
        <p:spPr>
          <a:xfrm>
            <a:off x="914400" y="1981200"/>
            <a:ext cx="508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13BD9F3-408B-2A28-8F34-93FB4F512869}"/>
              </a:ext>
            </a:extLst>
          </p:cNvPr>
          <p:cNvSpPr>
            <a:spLocks noGrp="1"/>
          </p:cNvSpPr>
          <p:nvPr>
            <p:ph sz="half" idx="2"/>
          </p:nvPr>
        </p:nvSpPr>
        <p:spPr>
          <a:xfrm>
            <a:off x="6197600" y="1981200"/>
            <a:ext cx="508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DFB43CD-EE5B-56D3-7F85-217E76A7FF25}"/>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02831F5C-CF40-AD80-114B-E5DC2482DF11}"/>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79146DD0-7B10-A32C-B144-C977EE50AD95}"/>
              </a:ext>
            </a:extLst>
          </p:cNvPr>
          <p:cNvSpPr>
            <a:spLocks noGrp="1"/>
          </p:cNvSpPr>
          <p:nvPr>
            <p:ph type="sldNum" sz="quarter" idx="12"/>
          </p:nvPr>
        </p:nvSpPr>
        <p:spPr/>
        <p:txBody>
          <a:bodyPr/>
          <a:lstStyle>
            <a:lvl1pPr>
              <a:defRPr/>
            </a:lvl1pPr>
          </a:lstStyle>
          <a:p>
            <a:fld id="{D62BD574-F0C6-4559-9C39-7E5058B5139C}" type="slidenum">
              <a:rPr lang="en-US" altLang="en-US"/>
              <a:pPr/>
              <a:t>‹#›</a:t>
            </a:fld>
            <a:endParaRPr lang="en-US" altLang="en-US"/>
          </a:p>
        </p:txBody>
      </p:sp>
    </p:spTree>
    <p:extLst>
      <p:ext uri="{BB962C8B-B14F-4D97-AF65-F5344CB8AC3E}">
        <p14:creationId xmlns:p14="http://schemas.microsoft.com/office/powerpoint/2010/main" val="2154520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34FE4-D805-2839-31CA-7C2FAD09736F}"/>
              </a:ext>
            </a:extLst>
          </p:cNvPr>
          <p:cNvSpPr>
            <a:spLocks noGrp="1"/>
          </p:cNvSpPr>
          <p:nvPr>
            <p:ph type="title"/>
          </p:nvPr>
        </p:nvSpPr>
        <p:spPr>
          <a:xfrm>
            <a:off x="840317" y="365126"/>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AF5AFE7-28B1-460E-28B9-E698F679B8C8}"/>
              </a:ext>
            </a:extLst>
          </p:cNvPr>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DDB29C7-480F-881A-9BF5-3FE2E4AA058F}"/>
              </a:ext>
            </a:extLst>
          </p:cNvPr>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45C6A86-E1DB-DE11-54F2-BAF2CF871A68}"/>
              </a:ext>
            </a:extLst>
          </p:cNvPr>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8AB90B-281C-FBCE-0A57-65F582ACEE90}"/>
              </a:ext>
            </a:extLst>
          </p:cNvPr>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5AF3D45-C5CD-EE86-56C9-A44088EE9283}"/>
              </a:ext>
            </a:extLst>
          </p:cNvPr>
          <p:cNvSpPr>
            <a:spLocks noGrp="1"/>
          </p:cNvSpPr>
          <p:nvPr>
            <p:ph type="dt" sz="half"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94ECD5B3-0F71-34FC-A35A-3CD3B282CEF3}"/>
              </a:ext>
            </a:extLst>
          </p:cNvPr>
          <p:cNvSpPr>
            <a:spLocks noGrp="1"/>
          </p:cNvSpPr>
          <p:nvPr>
            <p:ph type="ftr" sz="quarte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98465D6F-8A8F-E87C-351D-9F33A2BD4637}"/>
              </a:ext>
            </a:extLst>
          </p:cNvPr>
          <p:cNvSpPr>
            <a:spLocks noGrp="1"/>
          </p:cNvSpPr>
          <p:nvPr>
            <p:ph type="sldNum" sz="quarter" idx="12"/>
          </p:nvPr>
        </p:nvSpPr>
        <p:spPr/>
        <p:txBody>
          <a:bodyPr/>
          <a:lstStyle>
            <a:lvl1pPr>
              <a:defRPr/>
            </a:lvl1pPr>
          </a:lstStyle>
          <a:p>
            <a:fld id="{D27B1B37-7C78-4131-ABD8-4E21EF658511}" type="slidenum">
              <a:rPr lang="en-US" altLang="en-US"/>
              <a:pPr/>
              <a:t>‹#›</a:t>
            </a:fld>
            <a:endParaRPr lang="en-US" altLang="en-US"/>
          </a:p>
        </p:txBody>
      </p:sp>
    </p:spTree>
    <p:extLst>
      <p:ext uri="{BB962C8B-B14F-4D97-AF65-F5344CB8AC3E}">
        <p14:creationId xmlns:p14="http://schemas.microsoft.com/office/powerpoint/2010/main" val="2793433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62C60-85F5-F8AE-BC32-48DF599200F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57EF00B-BE05-8C0C-B861-EECE9051DB36}"/>
              </a:ext>
            </a:extLst>
          </p:cNvPr>
          <p:cNvSpPr>
            <a:spLocks noGrp="1"/>
          </p:cNvSpPr>
          <p:nvPr>
            <p:ph type="dt" sz="half"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1745189A-3E18-DBE3-1FED-D59D532D491D}"/>
              </a:ext>
            </a:extLst>
          </p:cNvPr>
          <p:cNvSpPr>
            <a:spLocks noGrp="1"/>
          </p:cNvSpPr>
          <p:nvPr>
            <p:ph type="ftr" sz="quarte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A99FF8CE-5C1F-B310-E8C4-36C10FC387A4}"/>
              </a:ext>
            </a:extLst>
          </p:cNvPr>
          <p:cNvSpPr>
            <a:spLocks noGrp="1"/>
          </p:cNvSpPr>
          <p:nvPr>
            <p:ph type="sldNum" sz="quarter" idx="12"/>
          </p:nvPr>
        </p:nvSpPr>
        <p:spPr/>
        <p:txBody>
          <a:bodyPr/>
          <a:lstStyle>
            <a:lvl1pPr>
              <a:defRPr/>
            </a:lvl1pPr>
          </a:lstStyle>
          <a:p>
            <a:fld id="{7C7BA626-61E3-4F92-A6F2-94F139C70A56}" type="slidenum">
              <a:rPr lang="en-US" altLang="en-US"/>
              <a:pPr/>
              <a:t>‹#›</a:t>
            </a:fld>
            <a:endParaRPr lang="en-US" altLang="en-US"/>
          </a:p>
        </p:txBody>
      </p:sp>
    </p:spTree>
    <p:extLst>
      <p:ext uri="{BB962C8B-B14F-4D97-AF65-F5344CB8AC3E}">
        <p14:creationId xmlns:p14="http://schemas.microsoft.com/office/powerpoint/2010/main" val="27828978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DB19E32-C060-401C-0A39-0D39810632FA}"/>
              </a:ext>
            </a:extLst>
          </p:cNvPr>
          <p:cNvSpPr>
            <a:spLocks noGrp="1"/>
          </p:cNvSpPr>
          <p:nvPr>
            <p:ph type="dt" sz="half"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9189406D-B2E6-1F0E-C7BC-DE475AAF776C}"/>
              </a:ext>
            </a:extLst>
          </p:cNvPr>
          <p:cNvSpPr>
            <a:spLocks noGrp="1"/>
          </p:cNvSpPr>
          <p:nvPr>
            <p:ph type="ftr" sz="quarte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5582BA70-10A1-C642-E0EA-B4D3D06ACFAD}"/>
              </a:ext>
            </a:extLst>
          </p:cNvPr>
          <p:cNvSpPr>
            <a:spLocks noGrp="1"/>
          </p:cNvSpPr>
          <p:nvPr>
            <p:ph type="sldNum" sz="quarter" idx="12"/>
          </p:nvPr>
        </p:nvSpPr>
        <p:spPr/>
        <p:txBody>
          <a:bodyPr/>
          <a:lstStyle>
            <a:lvl1pPr>
              <a:defRPr/>
            </a:lvl1pPr>
          </a:lstStyle>
          <a:p>
            <a:fld id="{7632D08E-2589-4D1F-9AA6-F2E1DFDBDC3A}" type="slidenum">
              <a:rPr lang="en-US" altLang="en-US"/>
              <a:pPr/>
              <a:t>‹#›</a:t>
            </a:fld>
            <a:endParaRPr lang="en-US" altLang="en-US"/>
          </a:p>
        </p:txBody>
      </p:sp>
    </p:spTree>
    <p:extLst>
      <p:ext uri="{BB962C8B-B14F-4D97-AF65-F5344CB8AC3E}">
        <p14:creationId xmlns:p14="http://schemas.microsoft.com/office/powerpoint/2010/main" val="35521710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09814-E82D-61C0-6C3F-453890579BB0}"/>
              </a:ext>
            </a:extLst>
          </p:cNvPr>
          <p:cNvSpPr>
            <a:spLocks noGrp="1"/>
          </p:cNvSpPr>
          <p:nvPr>
            <p:ph type="title"/>
          </p:nvPr>
        </p:nvSpPr>
        <p:spPr>
          <a:xfrm>
            <a:off x="840318" y="457200"/>
            <a:ext cx="393276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AA54D5D-AA24-6D49-2DA2-771C4E42E85F}"/>
              </a:ext>
            </a:extLst>
          </p:cNvPr>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5D43C72-ECE4-9D44-447E-AB7C50EC7B9A}"/>
              </a:ext>
            </a:extLst>
          </p:cNvPr>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D11D51-51B7-3E7D-6A81-0DA2B8037240}"/>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94E0291F-4175-F1C0-76F9-AF69E816350F}"/>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63EBB6BB-54FC-1BB0-8208-90DC9E2935CA}"/>
              </a:ext>
            </a:extLst>
          </p:cNvPr>
          <p:cNvSpPr>
            <a:spLocks noGrp="1"/>
          </p:cNvSpPr>
          <p:nvPr>
            <p:ph type="sldNum" sz="quarter" idx="12"/>
          </p:nvPr>
        </p:nvSpPr>
        <p:spPr/>
        <p:txBody>
          <a:bodyPr/>
          <a:lstStyle>
            <a:lvl1pPr>
              <a:defRPr/>
            </a:lvl1pPr>
          </a:lstStyle>
          <a:p>
            <a:fld id="{B77EB493-DC89-4D38-A357-A57089343813}" type="slidenum">
              <a:rPr lang="en-US" altLang="en-US"/>
              <a:pPr/>
              <a:t>‹#›</a:t>
            </a:fld>
            <a:endParaRPr lang="en-US" altLang="en-US"/>
          </a:p>
        </p:txBody>
      </p:sp>
    </p:spTree>
    <p:extLst>
      <p:ext uri="{BB962C8B-B14F-4D97-AF65-F5344CB8AC3E}">
        <p14:creationId xmlns:p14="http://schemas.microsoft.com/office/powerpoint/2010/main" val="4229599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4D768-9B63-916D-32DD-ACA430706EE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AABCEF3-21E5-C508-2176-5126188A2F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23F1B4-3D09-EE48-408A-6D19B19DAC4C}"/>
              </a:ext>
            </a:extLst>
          </p:cNvPr>
          <p:cNvSpPr>
            <a:spLocks noGrp="1"/>
          </p:cNvSpPr>
          <p:nvPr>
            <p:ph type="dt" sz="half" idx="10"/>
          </p:nvPr>
        </p:nvSpPr>
        <p:spPr/>
        <p:txBody>
          <a:bodyPr/>
          <a:lstStyle/>
          <a:p>
            <a:fld id="{D674C643-18EB-4319-B084-25C586801B70}" type="datetimeFigureOut">
              <a:rPr lang="en-IN" smtClean="0"/>
              <a:t>13-10-2023</a:t>
            </a:fld>
            <a:endParaRPr lang="en-IN"/>
          </a:p>
        </p:txBody>
      </p:sp>
      <p:sp>
        <p:nvSpPr>
          <p:cNvPr id="5" name="Footer Placeholder 4">
            <a:extLst>
              <a:ext uri="{FF2B5EF4-FFF2-40B4-BE49-F238E27FC236}">
                <a16:creationId xmlns:a16="http://schemas.microsoft.com/office/drawing/2014/main" id="{B90B3475-925F-B2C7-A548-3B8CAFED3D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D8F463A-7491-43FA-9F39-B23C98DB270D}"/>
              </a:ext>
            </a:extLst>
          </p:cNvPr>
          <p:cNvSpPr>
            <a:spLocks noGrp="1"/>
          </p:cNvSpPr>
          <p:nvPr>
            <p:ph type="sldNum" sz="quarter" idx="12"/>
          </p:nvPr>
        </p:nvSpPr>
        <p:spPr/>
        <p:txBody>
          <a:bodyPr/>
          <a:lstStyle/>
          <a:p>
            <a:fld id="{B29E5374-AA50-48B3-A6FB-EF534B35CE42}" type="slidenum">
              <a:rPr lang="en-IN" smtClean="0"/>
              <a:t>‹#›</a:t>
            </a:fld>
            <a:endParaRPr lang="en-IN"/>
          </a:p>
        </p:txBody>
      </p:sp>
    </p:spTree>
    <p:extLst>
      <p:ext uri="{BB962C8B-B14F-4D97-AF65-F5344CB8AC3E}">
        <p14:creationId xmlns:p14="http://schemas.microsoft.com/office/powerpoint/2010/main" val="9430256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354A3-3B7A-23FE-68D8-0445BA40F49C}"/>
              </a:ext>
            </a:extLst>
          </p:cNvPr>
          <p:cNvSpPr>
            <a:spLocks noGrp="1"/>
          </p:cNvSpPr>
          <p:nvPr>
            <p:ph type="title"/>
          </p:nvPr>
        </p:nvSpPr>
        <p:spPr>
          <a:xfrm>
            <a:off x="840318" y="457200"/>
            <a:ext cx="393276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AE0698D-5C8B-ED10-1671-1AE95F6777B2}"/>
              </a:ext>
            </a:extLst>
          </p:cNvPr>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BEA37B7-3039-253B-1840-920ECFC8B236}"/>
              </a:ext>
            </a:extLst>
          </p:cNvPr>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68ED36-7ADB-FF28-0A86-2679A36805C0}"/>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1BB54A48-B856-3FE1-0D8B-7108913F0B77}"/>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0A88E043-FB8F-85D5-AB3C-F59C29FC9321}"/>
              </a:ext>
            </a:extLst>
          </p:cNvPr>
          <p:cNvSpPr>
            <a:spLocks noGrp="1"/>
          </p:cNvSpPr>
          <p:nvPr>
            <p:ph type="sldNum" sz="quarter" idx="12"/>
          </p:nvPr>
        </p:nvSpPr>
        <p:spPr/>
        <p:txBody>
          <a:bodyPr/>
          <a:lstStyle>
            <a:lvl1pPr>
              <a:defRPr/>
            </a:lvl1pPr>
          </a:lstStyle>
          <a:p>
            <a:fld id="{BD812523-610D-4DDF-9C1D-C315BD459AEC}" type="slidenum">
              <a:rPr lang="en-US" altLang="en-US"/>
              <a:pPr/>
              <a:t>‹#›</a:t>
            </a:fld>
            <a:endParaRPr lang="en-US" altLang="en-US"/>
          </a:p>
        </p:txBody>
      </p:sp>
    </p:spTree>
    <p:extLst>
      <p:ext uri="{BB962C8B-B14F-4D97-AF65-F5344CB8AC3E}">
        <p14:creationId xmlns:p14="http://schemas.microsoft.com/office/powerpoint/2010/main" val="9043671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A1B4E-A74D-3AF8-EE5D-2F4579588CF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0A0DBDA-5527-7AD4-377A-664064187DE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4C9EB3-E27D-DCD8-C095-3A2A67CA8CAF}"/>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C9CE06A2-3EB5-0CCD-37F8-D0E0B5A374F6}"/>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2F0B38AE-9EE3-B7C4-77C7-FD2D9CB1DC64}"/>
              </a:ext>
            </a:extLst>
          </p:cNvPr>
          <p:cNvSpPr>
            <a:spLocks noGrp="1"/>
          </p:cNvSpPr>
          <p:nvPr>
            <p:ph type="sldNum" sz="quarter" idx="12"/>
          </p:nvPr>
        </p:nvSpPr>
        <p:spPr/>
        <p:txBody>
          <a:bodyPr/>
          <a:lstStyle>
            <a:lvl1pPr>
              <a:defRPr/>
            </a:lvl1pPr>
          </a:lstStyle>
          <a:p>
            <a:fld id="{5016B291-943B-43CB-9822-71854F68E6FB}" type="slidenum">
              <a:rPr lang="en-US" altLang="en-US"/>
              <a:pPr/>
              <a:t>‹#›</a:t>
            </a:fld>
            <a:endParaRPr lang="en-US" altLang="en-US"/>
          </a:p>
        </p:txBody>
      </p:sp>
    </p:spTree>
    <p:extLst>
      <p:ext uri="{BB962C8B-B14F-4D97-AF65-F5344CB8AC3E}">
        <p14:creationId xmlns:p14="http://schemas.microsoft.com/office/powerpoint/2010/main" val="16144535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B5B1F2-7054-4C49-D67B-E3CABE4599FA}"/>
              </a:ext>
            </a:extLst>
          </p:cNvPr>
          <p:cNvSpPr>
            <a:spLocks noGrp="1"/>
          </p:cNvSpPr>
          <p:nvPr>
            <p:ph type="title" orient="vert"/>
          </p:nvPr>
        </p:nvSpPr>
        <p:spPr>
          <a:xfrm>
            <a:off x="8686800" y="609600"/>
            <a:ext cx="2590800" cy="5486400"/>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F64B520-129E-097B-3E8B-877D8CD29874}"/>
              </a:ext>
            </a:extLst>
          </p:cNvPr>
          <p:cNvSpPr>
            <a:spLocks noGrp="1"/>
          </p:cNvSpPr>
          <p:nvPr>
            <p:ph type="body" orient="vert" idx="1"/>
          </p:nvPr>
        </p:nvSpPr>
        <p:spPr>
          <a:xfrm>
            <a:off x="914400" y="609600"/>
            <a:ext cx="75692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A26651A-1A83-F95C-D617-998EB8EC4AF8}"/>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902B3250-673D-4308-7834-BCA5DE9B5E97}"/>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DF4338C1-90C8-0124-3B34-5BA7DD42492B}"/>
              </a:ext>
            </a:extLst>
          </p:cNvPr>
          <p:cNvSpPr>
            <a:spLocks noGrp="1"/>
          </p:cNvSpPr>
          <p:nvPr>
            <p:ph type="sldNum" sz="quarter" idx="12"/>
          </p:nvPr>
        </p:nvSpPr>
        <p:spPr/>
        <p:txBody>
          <a:bodyPr/>
          <a:lstStyle>
            <a:lvl1pPr>
              <a:defRPr/>
            </a:lvl1pPr>
          </a:lstStyle>
          <a:p>
            <a:fld id="{E405F528-9397-4324-A5F2-A227BF575A03}" type="slidenum">
              <a:rPr lang="en-US" altLang="en-US"/>
              <a:pPr/>
              <a:t>‹#›</a:t>
            </a:fld>
            <a:endParaRPr lang="en-US" altLang="en-US"/>
          </a:p>
        </p:txBody>
      </p:sp>
    </p:spTree>
    <p:extLst>
      <p:ext uri="{BB962C8B-B14F-4D97-AF65-F5344CB8AC3E}">
        <p14:creationId xmlns:p14="http://schemas.microsoft.com/office/powerpoint/2010/main" val="1265814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OverTx" preserve="1">
  <p:cSld name="Title and 2 Content Over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A3623-690C-9D29-24B9-50645C8B6071}"/>
              </a:ext>
            </a:extLst>
          </p:cNvPr>
          <p:cNvSpPr>
            <a:spLocks noGrp="1"/>
          </p:cNvSpPr>
          <p:nvPr>
            <p:ph type="title"/>
          </p:nvPr>
        </p:nvSpPr>
        <p:spPr>
          <a:xfrm>
            <a:off x="914400" y="609600"/>
            <a:ext cx="10363200" cy="1143000"/>
          </a:xfrm>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37DA4E9-8C2B-68EA-FF78-53B6F837A915}"/>
              </a:ext>
            </a:extLst>
          </p:cNvPr>
          <p:cNvSpPr>
            <a:spLocks noGrp="1"/>
          </p:cNvSpPr>
          <p:nvPr>
            <p:ph sz="quarter" idx="1"/>
          </p:nvPr>
        </p:nvSpPr>
        <p:spPr>
          <a:xfrm>
            <a:off x="914400" y="1981200"/>
            <a:ext cx="5080000" cy="198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A3F914E-8022-1A89-BE82-7D2CCE1F5468}"/>
              </a:ext>
            </a:extLst>
          </p:cNvPr>
          <p:cNvSpPr>
            <a:spLocks noGrp="1"/>
          </p:cNvSpPr>
          <p:nvPr>
            <p:ph sz="quarter" idx="2"/>
          </p:nvPr>
        </p:nvSpPr>
        <p:spPr>
          <a:xfrm>
            <a:off x="6197600" y="1981200"/>
            <a:ext cx="5080000" cy="198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7C9DBB0-1E87-37E4-2032-C51A50714499}"/>
              </a:ext>
            </a:extLst>
          </p:cNvPr>
          <p:cNvSpPr>
            <a:spLocks noGrp="1"/>
          </p:cNvSpPr>
          <p:nvPr>
            <p:ph type="body" sz="half" idx="3"/>
          </p:nvPr>
        </p:nvSpPr>
        <p:spPr>
          <a:xfrm>
            <a:off x="914400" y="4114800"/>
            <a:ext cx="10363200" cy="198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Date Placeholder 5">
            <a:extLst>
              <a:ext uri="{FF2B5EF4-FFF2-40B4-BE49-F238E27FC236}">
                <a16:creationId xmlns:a16="http://schemas.microsoft.com/office/drawing/2014/main" id="{C23AA088-711A-7694-F581-369A50EB6E03}"/>
              </a:ext>
            </a:extLst>
          </p:cNvPr>
          <p:cNvSpPr>
            <a:spLocks noGrp="1"/>
          </p:cNvSpPr>
          <p:nvPr>
            <p:ph type="dt" sz="half" idx="10"/>
          </p:nvPr>
        </p:nvSpPr>
        <p:spPr>
          <a:xfrm>
            <a:off x="914400" y="6248400"/>
            <a:ext cx="2540000" cy="457200"/>
          </a:xfrm>
        </p:spPr>
        <p:txBody>
          <a:bodyPr/>
          <a:lstStyle>
            <a:lvl1pPr>
              <a:defRPr/>
            </a:lvl1pPr>
          </a:lstStyle>
          <a:p>
            <a:endParaRPr lang="en-US" altLang="en-US"/>
          </a:p>
        </p:txBody>
      </p:sp>
      <p:sp>
        <p:nvSpPr>
          <p:cNvPr id="7" name="Footer Placeholder 6">
            <a:extLst>
              <a:ext uri="{FF2B5EF4-FFF2-40B4-BE49-F238E27FC236}">
                <a16:creationId xmlns:a16="http://schemas.microsoft.com/office/drawing/2014/main" id="{C710E0C4-DB72-3147-19F6-8AB60B2DAEC1}"/>
              </a:ext>
            </a:extLst>
          </p:cNvPr>
          <p:cNvSpPr>
            <a:spLocks noGrp="1"/>
          </p:cNvSpPr>
          <p:nvPr>
            <p:ph type="ftr" sz="quarter" idx="11"/>
          </p:nvPr>
        </p:nvSpPr>
        <p:spPr>
          <a:xfrm>
            <a:off x="4165600" y="6248400"/>
            <a:ext cx="3860800" cy="457200"/>
          </a:xfrm>
        </p:spPr>
        <p:txBody>
          <a:bodyPr/>
          <a:lstStyle>
            <a:lvl1pPr>
              <a:defRPr/>
            </a:lvl1pPr>
          </a:lstStyle>
          <a:p>
            <a:endParaRPr lang="en-US" altLang="en-US"/>
          </a:p>
        </p:txBody>
      </p:sp>
      <p:sp>
        <p:nvSpPr>
          <p:cNvPr id="8" name="Slide Number Placeholder 7">
            <a:extLst>
              <a:ext uri="{FF2B5EF4-FFF2-40B4-BE49-F238E27FC236}">
                <a16:creationId xmlns:a16="http://schemas.microsoft.com/office/drawing/2014/main" id="{DDA0EDB9-1A57-11FE-D1DB-FD931BDFA0E2}"/>
              </a:ext>
            </a:extLst>
          </p:cNvPr>
          <p:cNvSpPr>
            <a:spLocks noGrp="1"/>
          </p:cNvSpPr>
          <p:nvPr>
            <p:ph type="sldNum" sz="quarter" idx="12"/>
          </p:nvPr>
        </p:nvSpPr>
        <p:spPr>
          <a:xfrm>
            <a:off x="8737600" y="6248400"/>
            <a:ext cx="2540000" cy="457200"/>
          </a:xfrm>
        </p:spPr>
        <p:txBody>
          <a:bodyPr/>
          <a:lstStyle>
            <a:lvl1pPr>
              <a:defRPr/>
            </a:lvl1pPr>
          </a:lstStyle>
          <a:p>
            <a:fld id="{A2A37B9D-0121-41C8-A33A-E543D80C1636}" type="slidenum">
              <a:rPr lang="en-US" altLang="en-US"/>
              <a:pPr/>
              <a:t>‹#›</a:t>
            </a:fld>
            <a:endParaRPr lang="en-US" altLang="en-US"/>
          </a:p>
        </p:txBody>
      </p:sp>
    </p:spTree>
    <p:extLst>
      <p:ext uri="{BB962C8B-B14F-4D97-AF65-F5344CB8AC3E}">
        <p14:creationId xmlns:p14="http://schemas.microsoft.com/office/powerpoint/2010/main" val="6365764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CFDFA-0BAF-5FD3-7753-CC253216E5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93C9B25-7039-FD27-28FD-53E7A46253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781E18D-2DB2-91B9-7B78-E892C492A2CE}"/>
              </a:ext>
            </a:extLst>
          </p:cNvPr>
          <p:cNvSpPr>
            <a:spLocks noGrp="1"/>
          </p:cNvSpPr>
          <p:nvPr>
            <p:ph type="dt" sz="half" idx="10"/>
          </p:nvPr>
        </p:nvSpPr>
        <p:spPr/>
        <p:txBody>
          <a:bodyPr/>
          <a:lstStyle/>
          <a:p>
            <a:fld id="{D674C643-18EB-4319-B084-25C586801B70}" type="datetimeFigureOut">
              <a:rPr lang="en-IN" smtClean="0"/>
              <a:t>13-10-2023</a:t>
            </a:fld>
            <a:endParaRPr lang="en-IN"/>
          </a:p>
        </p:txBody>
      </p:sp>
      <p:sp>
        <p:nvSpPr>
          <p:cNvPr id="5" name="Footer Placeholder 4">
            <a:extLst>
              <a:ext uri="{FF2B5EF4-FFF2-40B4-BE49-F238E27FC236}">
                <a16:creationId xmlns:a16="http://schemas.microsoft.com/office/drawing/2014/main" id="{D9F9893F-D7A4-5824-11BE-5C0D20C3DA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2E281C0-CA8F-88C2-FD83-A4237E28DFBF}"/>
              </a:ext>
            </a:extLst>
          </p:cNvPr>
          <p:cNvSpPr>
            <a:spLocks noGrp="1"/>
          </p:cNvSpPr>
          <p:nvPr>
            <p:ph type="sldNum" sz="quarter" idx="12"/>
          </p:nvPr>
        </p:nvSpPr>
        <p:spPr/>
        <p:txBody>
          <a:bodyPr/>
          <a:lstStyle/>
          <a:p>
            <a:fld id="{B29E5374-AA50-48B3-A6FB-EF534B35CE42}" type="slidenum">
              <a:rPr lang="en-IN" smtClean="0"/>
              <a:t>‹#›</a:t>
            </a:fld>
            <a:endParaRPr lang="en-IN"/>
          </a:p>
        </p:txBody>
      </p:sp>
    </p:spTree>
    <p:extLst>
      <p:ext uri="{BB962C8B-B14F-4D97-AF65-F5344CB8AC3E}">
        <p14:creationId xmlns:p14="http://schemas.microsoft.com/office/powerpoint/2010/main" val="2009240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D3072-56AE-9502-8191-936FA3F695A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534297F-C1B8-9B7C-E558-C7DF467989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13E51E8-9F4B-6455-9C3C-3E9371E6CB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125CFE5-0AF0-84B6-A5A7-63B01D42C5A1}"/>
              </a:ext>
            </a:extLst>
          </p:cNvPr>
          <p:cNvSpPr>
            <a:spLocks noGrp="1"/>
          </p:cNvSpPr>
          <p:nvPr>
            <p:ph type="dt" sz="half" idx="10"/>
          </p:nvPr>
        </p:nvSpPr>
        <p:spPr/>
        <p:txBody>
          <a:bodyPr/>
          <a:lstStyle/>
          <a:p>
            <a:fld id="{D674C643-18EB-4319-B084-25C586801B70}" type="datetimeFigureOut">
              <a:rPr lang="en-IN" smtClean="0"/>
              <a:t>13-10-2023</a:t>
            </a:fld>
            <a:endParaRPr lang="en-IN"/>
          </a:p>
        </p:txBody>
      </p:sp>
      <p:sp>
        <p:nvSpPr>
          <p:cNvPr id="6" name="Footer Placeholder 5">
            <a:extLst>
              <a:ext uri="{FF2B5EF4-FFF2-40B4-BE49-F238E27FC236}">
                <a16:creationId xmlns:a16="http://schemas.microsoft.com/office/drawing/2014/main" id="{6AD745AE-FC95-CC63-B4C6-483CEDEBFB1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E7C54E-0B15-D57C-203D-395718F8D7B9}"/>
              </a:ext>
            </a:extLst>
          </p:cNvPr>
          <p:cNvSpPr>
            <a:spLocks noGrp="1"/>
          </p:cNvSpPr>
          <p:nvPr>
            <p:ph type="sldNum" sz="quarter" idx="12"/>
          </p:nvPr>
        </p:nvSpPr>
        <p:spPr/>
        <p:txBody>
          <a:bodyPr/>
          <a:lstStyle/>
          <a:p>
            <a:fld id="{B29E5374-AA50-48B3-A6FB-EF534B35CE42}" type="slidenum">
              <a:rPr lang="en-IN" smtClean="0"/>
              <a:t>‹#›</a:t>
            </a:fld>
            <a:endParaRPr lang="en-IN"/>
          </a:p>
        </p:txBody>
      </p:sp>
    </p:spTree>
    <p:extLst>
      <p:ext uri="{BB962C8B-B14F-4D97-AF65-F5344CB8AC3E}">
        <p14:creationId xmlns:p14="http://schemas.microsoft.com/office/powerpoint/2010/main" val="49079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0E920-37D3-0BF7-72F2-2303DBB148B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27DA5B3-E82F-114D-E164-21DA27F855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F276FB-0EC1-D227-1FE6-2526922498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7CCB697-EFCC-84EC-E1A5-A3F936B4A2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5D71120-A0D1-4FC2-9579-4EB525AF1D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F44AB38-64F7-D372-48F3-E3EEB77134E1}"/>
              </a:ext>
            </a:extLst>
          </p:cNvPr>
          <p:cNvSpPr>
            <a:spLocks noGrp="1"/>
          </p:cNvSpPr>
          <p:nvPr>
            <p:ph type="dt" sz="half" idx="10"/>
          </p:nvPr>
        </p:nvSpPr>
        <p:spPr/>
        <p:txBody>
          <a:bodyPr/>
          <a:lstStyle/>
          <a:p>
            <a:fld id="{D674C643-18EB-4319-B084-25C586801B70}" type="datetimeFigureOut">
              <a:rPr lang="en-IN" smtClean="0"/>
              <a:t>13-10-2023</a:t>
            </a:fld>
            <a:endParaRPr lang="en-IN"/>
          </a:p>
        </p:txBody>
      </p:sp>
      <p:sp>
        <p:nvSpPr>
          <p:cNvPr id="8" name="Footer Placeholder 7">
            <a:extLst>
              <a:ext uri="{FF2B5EF4-FFF2-40B4-BE49-F238E27FC236}">
                <a16:creationId xmlns:a16="http://schemas.microsoft.com/office/drawing/2014/main" id="{F8828E71-48C1-6BCF-BC03-16E8B51CBCC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6BDC6FF-A8BC-B1C8-C894-455CCDE87CD8}"/>
              </a:ext>
            </a:extLst>
          </p:cNvPr>
          <p:cNvSpPr>
            <a:spLocks noGrp="1"/>
          </p:cNvSpPr>
          <p:nvPr>
            <p:ph type="sldNum" sz="quarter" idx="12"/>
          </p:nvPr>
        </p:nvSpPr>
        <p:spPr/>
        <p:txBody>
          <a:bodyPr/>
          <a:lstStyle/>
          <a:p>
            <a:fld id="{B29E5374-AA50-48B3-A6FB-EF534B35CE42}" type="slidenum">
              <a:rPr lang="en-IN" smtClean="0"/>
              <a:t>‹#›</a:t>
            </a:fld>
            <a:endParaRPr lang="en-IN"/>
          </a:p>
        </p:txBody>
      </p:sp>
    </p:spTree>
    <p:extLst>
      <p:ext uri="{BB962C8B-B14F-4D97-AF65-F5344CB8AC3E}">
        <p14:creationId xmlns:p14="http://schemas.microsoft.com/office/powerpoint/2010/main" val="16114220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56F64-25BA-6026-670A-897EF8D7FC7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41AFFF4-3CDA-2459-5709-07A6BDBEEDCB}"/>
              </a:ext>
            </a:extLst>
          </p:cNvPr>
          <p:cNvSpPr>
            <a:spLocks noGrp="1"/>
          </p:cNvSpPr>
          <p:nvPr>
            <p:ph type="dt" sz="half" idx="10"/>
          </p:nvPr>
        </p:nvSpPr>
        <p:spPr/>
        <p:txBody>
          <a:bodyPr/>
          <a:lstStyle/>
          <a:p>
            <a:fld id="{D674C643-18EB-4319-B084-25C586801B70}" type="datetimeFigureOut">
              <a:rPr lang="en-IN" smtClean="0"/>
              <a:t>13-10-2023</a:t>
            </a:fld>
            <a:endParaRPr lang="en-IN"/>
          </a:p>
        </p:txBody>
      </p:sp>
      <p:sp>
        <p:nvSpPr>
          <p:cNvPr id="4" name="Footer Placeholder 3">
            <a:extLst>
              <a:ext uri="{FF2B5EF4-FFF2-40B4-BE49-F238E27FC236}">
                <a16:creationId xmlns:a16="http://schemas.microsoft.com/office/drawing/2014/main" id="{BF78C286-0351-AE54-FE0E-FB7C85BB046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4C475FE-5D06-3CEC-2DEE-759870FDC660}"/>
              </a:ext>
            </a:extLst>
          </p:cNvPr>
          <p:cNvSpPr>
            <a:spLocks noGrp="1"/>
          </p:cNvSpPr>
          <p:nvPr>
            <p:ph type="sldNum" sz="quarter" idx="12"/>
          </p:nvPr>
        </p:nvSpPr>
        <p:spPr/>
        <p:txBody>
          <a:bodyPr/>
          <a:lstStyle/>
          <a:p>
            <a:fld id="{B29E5374-AA50-48B3-A6FB-EF534B35CE42}" type="slidenum">
              <a:rPr lang="en-IN" smtClean="0"/>
              <a:t>‹#›</a:t>
            </a:fld>
            <a:endParaRPr lang="en-IN"/>
          </a:p>
        </p:txBody>
      </p:sp>
    </p:spTree>
    <p:extLst>
      <p:ext uri="{BB962C8B-B14F-4D97-AF65-F5344CB8AC3E}">
        <p14:creationId xmlns:p14="http://schemas.microsoft.com/office/powerpoint/2010/main" val="37253029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04A322-27D6-FE2C-6475-66D02386199A}"/>
              </a:ext>
            </a:extLst>
          </p:cNvPr>
          <p:cNvSpPr>
            <a:spLocks noGrp="1"/>
          </p:cNvSpPr>
          <p:nvPr>
            <p:ph type="dt" sz="half" idx="10"/>
          </p:nvPr>
        </p:nvSpPr>
        <p:spPr/>
        <p:txBody>
          <a:bodyPr/>
          <a:lstStyle/>
          <a:p>
            <a:fld id="{D674C643-18EB-4319-B084-25C586801B70}" type="datetimeFigureOut">
              <a:rPr lang="en-IN" smtClean="0"/>
              <a:t>13-10-2023</a:t>
            </a:fld>
            <a:endParaRPr lang="en-IN"/>
          </a:p>
        </p:txBody>
      </p:sp>
      <p:sp>
        <p:nvSpPr>
          <p:cNvPr id="3" name="Footer Placeholder 2">
            <a:extLst>
              <a:ext uri="{FF2B5EF4-FFF2-40B4-BE49-F238E27FC236}">
                <a16:creationId xmlns:a16="http://schemas.microsoft.com/office/drawing/2014/main" id="{9BB95CFC-C855-337C-CA9C-FAB6AEEA812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F5AA071-4E1E-2795-1E5F-F0F67429CC15}"/>
              </a:ext>
            </a:extLst>
          </p:cNvPr>
          <p:cNvSpPr>
            <a:spLocks noGrp="1"/>
          </p:cNvSpPr>
          <p:nvPr>
            <p:ph type="sldNum" sz="quarter" idx="12"/>
          </p:nvPr>
        </p:nvSpPr>
        <p:spPr/>
        <p:txBody>
          <a:bodyPr/>
          <a:lstStyle/>
          <a:p>
            <a:fld id="{B29E5374-AA50-48B3-A6FB-EF534B35CE42}" type="slidenum">
              <a:rPr lang="en-IN" smtClean="0"/>
              <a:t>‹#›</a:t>
            </a:fld>
            <a:endParaRPr lang="en-IN"/>
          </a:p>
        </p:txBody>
      </p:sp>
    </p:spTree>
    <p:extLst>
      <p:ext uri="{BB962C8B-B14F-4D97-AF65-F5344CB8AC3E}">
        <p14:creationId xmlns:p14="http://schemas.microsoft.com/office/powerpoint/2010/main" val="4094597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D2403-1E6A-C236-D7DF-4CCCF7164A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F9F6703-6423-AF99-8723-F78499CC1F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BEA0D21-76FB-E46E-5A10-07BBCC1A14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C6FE1-B53A-071E-379F-4177B06C9C99}"/>
              </a:ext>
            </a:extLst>
          </p:cNvPr>
          <p:cNvSpPr>
            <a:spLocks noGrp="1"/>
          </p:cNvSpPr>
          <p:nvPr>
            <p:ph type="dt" sz="half" idx="10"/>
          </p:nvPr>
        </p:nvSpPr>
        <p:spPr/>
        <p:txBody>
          <a:bodyPr/>
          <a:lstStyle/>
          <a:p>
            <a:fld id="{D674C643-18EB-4319-B084-25C586801B70}" type="datetimeFigureOut">
              <a:rPr lang="en-IN" smtClean="0"/>
              <a:t>13-10-2023</a:t>
            </a:fld>
            <a:endParaRPr lang="en-IN"/>
          </a:p>
        </p:txBody>
      </p:sp>
      <p:sp>
        <p:nvSpPr>
          <p:cNvPr id="6" name="Footer Placeholder 5">
            <a:extLst>
              <a:ext uri="{FF2B5EF4-FFF2-40B4-BE49-F238E27FC236}">
                <a16:creationId xmlns:a16="http://schemas.microsoft.com/office/drawing/2014/main" id="{8B032207-043D-53B0-C9C0-606D89DBF6A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DC79264-583F-C990-F3F3-513CFE978380}"/>
              </a:ext>
            </a:extLst>
          </p:cNvPr>
          <p:cNvSpPr>
            <a:spLocks noGrp="1"/>
          </p:cNvSpPr>
          <p:nvPr>
            <p:ph type="sldNum" sz="quarter" idx="12"/>
          </p:nvPr>
        </p:nvSpPr>
        <p:spPr/>
        <p:txBody>
          <a:bodyPr/>
          <a:lstStyle/>
          <a:p>
            <a:fld id="{B29E5374-AA50-48B3-A6FB-EF534B35CE42}" type="slidenum">
              <a:rPr lang="en-IN" smtClean="0"/>
              <a:t>‹#›</a:t>
            </a:fld>
            <a:endParaRPr lang="en-IN"/>
          </a:p>
        </p:txBody>
      </p:sp>
    </p:spTree>
    <p:extLst>
      <p:ext uri="{BB962C8B-B14F-4D97-AF65-F5344CB8AC3E}">
        <p14:creationId xmlns:p14="http://schemas.microsoft.com/office/powerpoint/2010/main" val="2241841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11345-DB57-345F-BDB9-E1C04F0185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EEB77EA-C93B-A094-B556-D71B33E684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69A0B4E-DDDC-BED0-B7EE-60054C8AC7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2341E7-BB48-07FE-1D35-28A1E7A279D4}"/>
              </a:ext>
            </a:extLst>
          </p:cNvPr>
          <p:cNvSpPr>
            <a:spLocks noGrp="1"/>
          </p:cNvSpPr>
          <p:nvPr>
            <p:ph type="dt" sz="half" idx="10"/>
          </p:nvPr>
        </p:nvSpPr>
        <p:spPr/>
        <p:txBody>
          <a:bodyPr/>
          <a:lstStyle/>
          <a:p>
            <a:fld id="{D674C643-18EB-4319-B084-25C586801B70}" type="datetimeFigureOut">
              <a:rPr lang="en-IN" smtClean="0"/>
              <a:t>13-10-2023</a:t>
            </a:fld>
            <a:endParaRPr lang="en-IN"/>
          </a:p>
        </p:txBody>
      </p:sp>
      <p:sp>
        <p:nvSpPr>
          <p:cNvPr id="6" name="Footer Placeholder 5">
            <a:extLst>
              <a:ext uri="{FF2B5EF4-FFF2-40B4-BE49-F238E27FC236}">
                <a16:creationId xmlns:a16="http://schemas.microsoft.com/office/drawing/2014/main" id="{FE2FF0C8-BDD3-EF92-BEDC-E312F8D07FB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C71D8A2-9D82-10D0-ADCB-67DDB8D3235D}"/>
              </a:ext>
            </a:extLst>
          </p:cNvPr>
          <p:cNvSpPr>
            <a:spLocks noGrp="1"/>
          </p:cNvSpPr>
          <p:nvPr>
            <p:ph type="sldNum" sz="quarter" idx="12"/>
          </p:nvPr>
        </p:nvSpPr>
        <p:spPr/>
        <p:txBody>
          <a:bodyPr/>
          <a:lstStyle/>
          <a:p>
            <a:fld id="{B29E5374-AA50-48B3-A6FB-EF534B35CE42}" type="slidenum">
              <a:rPr lang="en-IN" smtClean="0"/>
              <a:t>‹#›</a:t>
            </a:fld>
            <a:endParaRPr lang="en-IN"/>
          </a:p>
        </p:txBody>
      </p:sp>
    </p:spTree>
    <p:extLst>
      <p:ext uri="{BB962C8B-B14F-4D97-AF65-F5344CB8AC3E}">
        <p14:creationId xmlns:p14="http://schemas.microsoft.com/office/powerpoint/2010/main" val="25277841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97FE65-88AE-6046-665E-3D9E5032A4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34F492E-A2FC-0659-4FB7-6A51342C9B4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33085EC-F74E-A3D6-7A0C-1219951F38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74C643-18EB-4319-B084-25C586801B70}" type="datetimeFigureOut">
              <a:rPr lang="en-IN" smtClean="0"/>
              <a:t>13-10-2023</a:t>
            </a:fld>
            <a:endParaRPr lang="en-IN"/>
          </a:p>
        </p:txBody>
      </p:sp>
      <p:sp>
        <p:nvSpPr>
          <p:cNvPr id="5" name="Footer Placeholder 4">
            <a:extLst>
              <a:ext uri="{FF2B5EF4-FFF2-40B4-BE49-F238E27FC236}">
                <a16:creationId xmlns:a16="http://schemas.microsoft.com/office/drawing/2014/main" id="{C9BB2D50-2B57-3B43-6F35-1E4434C0E6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D7D55E1-CB38-9564-9673-CF6C02B1BA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9E5374-AA50-48B3-A6FB-EF534B35CE42}" type="slidenum">
              <a:rPr lang="en-IN" smtClean="0"/>
              <a:t>‹#›</a:t>
            </a:fld>
            <a:endParaRPr lang="en-IN"/>
          </a:p>
        </p:txBody>
      </p:sp>
    </p:spTree>
    <p:extLst>
      <p:ext uri="{BB962C8B-B14F-4D97-AF65-F5344CB8AC3E}">
        <p14:creationId xmlns:p14="http://schemas.microsoft.com/office/powerpoint/2010/main" val="33120722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32B20B93-DD16-812E-66E5-494C6103299A}"/>
              </a:ext>
            </a:extLst>
          </p:cNvPr>
          <p:cNvSpPr>
            <a:spLocks noGrp="1" noChangeArrowheads="1"/>
          </p:cNvSpPr>
          <p:nvPr>
            <p:ph type="title"/>
          </p:nvPr>
        </p:nvSpPr>
        <p:spPr bwMode="auto">
          <a:xfrm>
            <a:off x="914400" y="609600"/>
            <a:ext cx="103632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5AB4492C-2900-C5AD-F5AF-6DF7C03C728D}"/>
              </a:ext>
            </a:extLst>
          </p:cNvPr>
          <p:cNvSpPr>
            <a:spLocks noGrp="1" noChangeArrowheads="1"/>
          </p:cNvSpPr>
          <p:nvPr>
            <p:ph type="body" idx="1"/>
          </p:nvPr>
        </p:nvSpPr>
        <p:spPr bwMode="auto">
          <a:xfrm>
            <a:off x="914400" y="1981200"/>
            <a:ext cx="10363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E618AF87-BE99-07CD-6613-E2E91A6F67BA}"/>
              </a:ext>
            </a:extLst>
          </p:cNvPr>
          <p:cNvSpPr>
            <a:spLocks noGrp="1" noChangeArrowheads="1"/>
          </p:cNvSpPr>
          <p:nvPr>
            <p:ph type="dt" sz="half" idx="2"/>
          </p:nvPr>
        </p:nvSpPr>
        <p:spPr bwMode="auto">
          <a:xfrm>
            <a:off x="914400" y="6248400"/>
            <a:ext cx="2540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ltLang="en-US"/>
          </a:p>
        </p:txBody>
      </p:sp>
      <p:sp>
        <p:nvSpPr>
          <p:cNvPr id="1029" name="Rectangle 5">
            <a:extLst>
              <a:ext uri="{FF2B5EF4-FFF2-40B4-BE49-F238E27FC236}">
                <a16:creationId xmlns:a16="http://schemas.microsoft.com/office/drawing/2014/main" id="{D1F5A88C-CDB9-9E02-BD73-19E986AD65E5}"/>
              </a:ext>
            </a:extLst>
          </p:cNvPr>
          <p:cNvSpPr>
            <a:spLocks noGrp="1" noChangeArrowheads="1"/>
          </p:cNvSpPr>
          <p:nvPr>
            <p:ph type="ftr" sz="quarter" idx="3"/>
          </p:nvPr>
        </p:nvSpPr>
        <p:spPr bwMode="auto">
          <a:xfrm>
            <a:off x="4165600" y="6248400"/>
            <a:ext cx="3860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ltLang="en-US"/>
          </a:p>
        </p:txBody>
      </p:sp>
      <p:sp>
        <p:nvSpPr>
          <p:cNvPr id="1030" name="Rectangle 6">
            <a:extLst>
              <a:ext uri="{FF2B5EF4-FFF2-40B4-BE49-F238E27FC236}">
                <a16:creationId xmlns:a16="http://schemas.microsoft.com/office/drawing/2014/main" id="{C5191FBC-9FB1-F5AA-B3D8-75FE46976E06}"/>
              </a:ext>
            </a:extLst>
          </p:cNvPr>
          <p:cNvSpPr>
            <a:spLocks noGrp="1" noChangeArrowheads="1"/>
          </p:cNvSpPr>
          <p:nvPr>
            <p:ph type="sldNum" sz="quarter" idx="4"/>
          </p:nvPr>
        </p:nvSpPr>
        <p:spPr bwMode="auto">
          <a:xfrm>
            <a:off x="8737600" y="6248400"/>
            <a:ext cx="2540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atin typeface="+mn-lt"/>
              </a:defRPr>
            </a:lvl1pPr>
          </a:lstStyle>
          <a:p>
            <a:fld id="{F452523F-BD3A-4849-9880-37EF8E206EBD}" type="slidenum">
              <a:rPr lang="en-US" altLang="en-US"/>
              <a:pPr/>
              <a:t>‹#›</a:t>
            </a:fld>
            <a:endParaRPr lang="en-US" altLang="en-US"/>
          </a:p>
        </p:txBody>
      </p:sp>
    </p:spTree>
    <p:extLst>
      <p:ext uri="{BB962C8B-B14F-4D97-AF65-F5344CB8AC3E}">
        <p14:creationId xmlns:p14="http://schemas.microsoft.com/office/powerpoint/2010/main" val="39592661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Comic Sans MS" panose="030F0702030302020204" pitchFamily="66" charset="0"/>
        </a:defRPr>
      </a:lvl2pPr>
      <a:lvl3pPr algn="ctr" rtl="0" eaLnBrk="0" fontAlgn="base" hangingPunct="0">
        <a:spcBef>
          <a:spcPct val="0"/>
        </a:spcBef>
        <a:spcAft>
          <a:spcPct val="0"/>
        </a:spcAft>
        <a:defRPr sz="4400">
          <a:solidFill>
            <a:schemeClr val="tx2"/>
          </a:solidFill>
          <a:latin typeface="Comic Sans MS" panose="030F0702030302020204" pitchFamily="66" charset="0"/>
        </a:defRPr>
      </a:lvl3pPr>
      <a:lvl4pPr algn="ctr" rtl="0" eaLnBrk="0" fontAlgn="base" hangingPunct="0">
        <a:spcBef>
          <a:spcPct val="0"/>
        </a:spcBef>
        <a:spcAft>
          <a:spcPct val="0"/>
        </a:spcAft>
        <a:defRPr sz="4400">
          <a:solidFill>
            <a:schemeClr val="tx2"/>
          </a:solidFill>
          <a:latin typeface="Comic Sans MS" panose="030F0702030302020204" pitchFamily="66" charset="0"/>
        </a:defRPr>
      </a:lvl4pPr>
      <a:lvl5pPr algn="ctr" rtl="0" eaLnBrk="0" fontAlgn="base" hangingPunct="0">
        <a:spcBef>
          <a:spcPct val="0"/>
        </a:spcBef>
        <a:spcAft>
          <a:spcPct val="0"/>
        </a:spcAft>
        <a:defRPr sz="4400">
          <a:solidFill>
            <a:schemeClr val="tx2"/>
          </a:solidFill>
          <a:latin typeface="Comic Sans MS" panose="030F0702030302020204" pitchFamily="66" charset="0"/>
        </a:defRPr>
      </a:lvl5pPr>
      <a:lvl6pPr marL="457200" algn="ctr" rtl="0" eaLnBrk="0" fontAlgn="base" hangingPunct="0">
        <a:spcBef>
          <a:spcPct val="0"/>
        </a:spcBef>
        <a:spcAft>
          <a:spcPct val="0"/>
        </a:spcAft>
        <a:defRPr sz="4400">
          <a:solidFill>
            <a:schemeClr val="tx2"/>
          </a:solidFill>
          <a:latin typeface="Comic Sans MS" panose="030F0702030302020204" pitchFamily="66" charset="0"/>
        </a:defRPr>
      </a:lvl6pPr>
      <a:lvl7pPr marL="914400" algn="ctr" rtl="0" eaLnBrk="0" fontAlgn="base" hangingPunct="0">
        <a:spcBef>
          <a:spcPct val="0"/>
        </a:spcBef>
        <a:spcAft>
          <a:spcPct val="0"/>
        </a:spcAft>
        <a:defRPr sz="4400">
          <a:solidFill>
            <a:schemeClr val="tx2"/>
          </a:solidFill>
          <a:latin typeface="Comic Sans MS" panose="030F0702030302020204" pitchFamily="66" charset="0"/>
        </a:defRPr>
      </a:lvl7pPr>
      <a:lvl8pPr marL="1371600" algn="ctr" rtl="0" eaLnBrk="0" fontAlgn="base" hangingPunct="0">
        <a:spcBef>
          <a:spcPct val="0"/>
        </a:spcBef>
        <a:spcAft>
          <a:spcPct val="0"/>
        </a:spcAft>
        <a:defRPr sz="4400">
          <a:solidFill>
            <a:schemeClr val="tx2"/>
          </a:solidFill>
          <a:latin typeface="Comic Sans MS" panose="030F0702030302020204" pitchFamily="66" charset="0"/>
        </a:defRPr>
      </a:lvl8pPr>
      <a:lvl9pPr marL="1828800" algn="ctr" rtl="0" eaLnBrk="0" fontAlgn="base" hangingPunct="0">
        <a:spcBef>
          <a:spcPct val="0"/>
        </a:spcBef>
        <a:spcAft>
          <a:spcPct val="0"/>
        </a:spcAft>
        <a:defRPr sz="4400">
          <a:solidFill>
            <a:schemeClr val="tx2"/>
          </a:solidFill>
          <a:latin typeface="Comic Sans MS" panose="030F0702030302020204" pitchFamily="66" charset="0"/>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78308B25-65E7-D177-89C4-DF701839175B}"/>
              </a:ext>
            </a:extLst>
          </p:cNvPr>
          <p:cNvSpPr>
            <a:spLocks noGrp="1" noChangeArrowheads="1"/>
          </p:cNvSpPr>
          <p:nvPr>
            <p:ph type="title"/>
          </p:nvPr>
        </p:nvSpPr>
        <p:spPr>
          <a:xfrm>
            <a:off x="2209800" y="381000"/>
            <a:ext cx="7772400" cy="1143000"/>
          </a:xfrm>
        </p:spPr>
        <p:txBody>
          <a:bodyPr/>
          <a:lstStyle/>
          <a:p>
            <a:r>
              <a:rPr lang="en-US" altLang="en-US"/>
              <a:t>Earthquakes</a:t>
            </a:r>
          </a:p>
        </p:txBody>
      </p:sp>
      <p:sp>
        <p:nvSpPr>
          <p:cNvPr id="5123" name="Rectangle 3">
            <a:extLst>
              <a:ext uri="{FF2B5EF4-FFF2-40B4-BE49-F238E27FC236}">
                <a16:creationId xmlns:a16="http://schemas.microsoft.com/office/drawing/2014/main" id="{CA97BE4F-2E30-AF29-C685-F65155FBFEB2}"/>
              </a:ext>
            </a:extLst>
          </p:cNvPr>
          <p:cNvSpPr>
            <a:spLocks noGrp="1" noChangeArrowheads="1"/>
          </p:cNvSpPr>
          <p:nvPr>
            <p:ph type="body" idx="1"/>
          </p:nvPr>
        </p:nvSpPr>
        <p:spPr>
          <a:xfrm>
            <a:off x="2514600" y="1752600"/>
            <a:ext cx="7772400" cy="4114800"/>
          </a:xfrm>
        </p:spPr>
        <p:txBody>
          <a:bodyPr/>
          <a:lstStyle/>
          <a:p>
            <a:pPr>
              <a:lnSpc>
                <a:spcPct val="90000"/>
              </a:lnSpc>
            </a:pPr>
            <a:r>
              <a:rPr lang="en-US" altLang="en-US"/>
              <a:t>Causes - </a:t>
            </a:r>
            <a:r>
              <a:rPr lang="en-US" altLang="en-US" sz="2400"/>
              <a:t>tectonics and faults</a:t>
            </a:r>
            <a:endParaRPr lang="en-US" altLang="en-US"/>
          </a:p>
          <a:p>
            <a:pPr>
              <a:lnSpc>
                <a:spcPct val="90000"/>
              </a:lnSpc>
            </a:pPr>
            <a:r>
              <a:rPr lang="en-US" altLang="en-US"/>
              <a:t>Magnitude - </a:t>
            </a:r>
            <a:r>
              <a:rPr lang="en-US" altLang="en-US" sz="2400"/>
              <a:t>energy and intensity</a:t>
            </a:r>
          </a:p>
          <a:p>
            <a:pPr>
              <a:lnSpc>
                <a:spcPct val="90000"/>
              </a:lnSpc>
            </a:pPr>
            <a:r>
              <a:rPr lang="en-US" altLang="en-US"/>
              <a:t>Earthquake geography</a:t>
            </a:r>
            <a:r>
              <a:rPr lang="en-US" altLang="en-US" sz="2400"/>
              <a:t> </a:t>
            </a:r>
            <a:endParaRPr lang="en-US" altLang="en-US"/>
          </a:p>
          <a:p>
            <a:pPr>
              <a:lnSpc>
                <a:spcPct val="90000"/>
              </a:lnSpc>
            </a:pPr>
            <a:r>
              <a:rPr lang="en-US" altLang="en-US"/>
              <a:t>Seismic hazards - </a:t>
            </a:r>
            <a:r>
              <a:rPr lang="en-US" altLang="en-US" sz="2400"/>
              <a:t>shaking, etc.</a:t>
            </a:r>
            <a:endParaRPr lang="en-US" altLang="en-US"/>
          </a:p>
          <a:p>
            <a:pPr>
              <a:lnSpc>
                <a:spcPct val="90000"/>
              </a:lnSpc>
            </a:pPr>
            <a:r>
              <a:rPr lang="en-US" altLang="en-US"/>
              <a:t>Recurrence </a:t>
            </a:r>
            <a:r>
              <a:rPr lang="en-US" altLang="en-US" sz="2400"/>
              <a:t>- frequency and regularity</a:t>
            </a:r>
          </a:p>
          <a:p>
            <a:pPr>
              <a:lnSpc>
                <a:spcPct val="90000"/>
              </a:lnSpc>
            </a:pPr>
            <a:r>
              <a:rPr lang="en-US" altLang="en-US"/>
              <a:t>Prediction?</a:t>
            </a:r>
          </a:p>
          <a:p>
            <a:pPr>
              <a:lnSpc>
                <a:spcPct val="90000"/>
              </a:lnSpc>
            </a:pPr>
            <a:r>
              <a:rPr lang="en-US" altLang="en-US"/>
              <a:t>Mitigation and preparedness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0A761E8-07EB-ACC0-E1C4-DBA27A2B91D6}"/>
              </a:ext>
            </a:extLst>
          </p:cNvPr>
          <p:cNvSpPr>
            <a:spLocks noChangeArrowheads="1"/>
          </p:cNvSpPr>
          <p:nvPr/>
        </p:nvSpPr>
        <p:spPr bwMode="auto">
          <a:xfrm>
            <a:off x="1828800" y="1981200"/>
            <a:ext cx="4267200" cy="4419600"/>
          </a:xfrm>
          <a:prstGeom prst="rect">
            <a:avLst/>
          </a:prstGeom>
          <a:solidFill>
            <a:schemeClr val="bg1"/>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altLang="en-US" sz="3200">
              <a:solidFill>
                <a:schemeClr val="accent1"/>
              </a:solidFill>
              <a:latin typeface="Comic Sans MS" panose="030F0702030302020204" pitchFamily="66" charset="0"/>
            </a:endParaRPr>
          </a:p>
        </p:txBody>
      </p:sp>
      <p:sp>
        <p:nvSpPr>
          <p:cNvPr id="17412" name="Rectangle 4">
            <a:extLst>
              <a:ext uri="{FF2B5EF4-FFF2-40B4-BE49-F238E27FC236}">
                <a16:creationId xmlns:a16="http://schemas.microsoft.com/office/drawing/2014/main" id="{6E317811-F473-F978-7592-B7827FDECBD7}"/>
              </a:ext>
            </a:extLst>
          </p:cNvPr>
          <p:cNvSpPr>
            <a:spLocks noGrp="1" noChangeArrowheads="1"/>
          </p:cNvSpPr>
          <p:nvPr>
            <p:ph type="body" idx="1"/>
          </p:nvPr>
        </p:nvSpPr>
        <p:spPr>
          <a:xfrm>
            <a:off x="1981200" y="1981200"/>
            <a:ext cx="4114800" cy="4419600"/>
          </a:xfrm>
          <a:ln/>
          <a:extLst>
            <a:ext uri="{91240B29-F687-4F45-9708-019B960494DF}">
              <a14:hiddenLine xmlns:a14="http://schemas.microsoft.com/office/drawing/2010/main" w="9525">
                <a:solidFill>
                  <a:schemeClr val="hlink"/>
                </a:solidFill>
                <a:miter lim="800000"/>
                <a:headEnd/>
                <a:tailEnd/>
              </a14:hiddenLine>
            </a:ext>
          </a:extLst>
        </p:spPr>
        <p:txBody>
          <a:bodyPr/>
          <a:lstStyle/>
          <a:p>
            <a:pPr marL="0" indent="0">
              <a:buNone/>
            </a:pPr>
            <a:r>
              <a:rPr lang="en-US" altLang="en-US" sz="1600" b="1">
                <a:solidFill>
                  <a:schemeClr val="tx2"/>
                </a:solidFill>
              </a:rPr>
              <a:t>e.g. Mercalli, Rossi-Forel, San Francisco scales</a:t>
            </a:r>
            <a:br>
              <a:rPr lang="en-US" altLang="en-US" sz="1600" b="1">
                <a:solidFill>
                  <a:schemeClr val="tx2"/>
                </a:solidFill>
              </a:rPr>
            </a:br>
            <a:br>
              <a:rPr lang="en-US" altLang="en-US" sz="1600">
                <a:solidFill>
                  <a:schemeClr val="tx2"/>
                </a:solidFill>
              </a:rPr>
            </a:br>
            <a:r>
              <a:rPr lang="en-US" altLang="en-US" sz="1600" b="1" u="sng">
                <a:solidFill>
                  <a:srgbClr val="800000"/>
                </a:solidFill>
              </a:rPr>
              <a:t>MMI (=Modified Mercalli Index)</a:t>
            </a:r>
            <a:r>
              <a:rPr lang="en-US" altLang="en-US" sz="1600" b="1">
                <a:solidFill>
                  <a:srgbClr val="800000"/>
                </a:solidFill>
              </a:rPr>
              <a:t> </a:t>
            </a:r>
            <a:br>
              <a:rPr lang="en-US" altLang="en-US" sz="1600" b="1">
                <a:solidFill>
                  <a:srgbClr val="800000"/>
                </a:solidFill>
              </a:rPr>
            </a:br>
            <a:br>
              <a:rPr lang="en-US" altLang="en-US" sz="1600" b="1">
                <a:solidFill>
                  <a:srgbClr val="800000"/>
                </a:solidFill>
              </a:rPr>
            </a:br>
            <a:r>
              <a:rPr lang="en-US" altLang="en-US" sz="1600" b="1">
                <a:solidFill>
                  <a:srgbClr val="800000"/>
                </a:solidFill>
                <a:latin typeface="Times New Roman" panose="02020603050405020304" pitchFamily="18" charset="0"/>
              </a:rPr>
              <a:t>I  </a:t>
            </a:r>
            <a:r>
              <a:rPr lang="en-US" altLang="en-US" sz="1600" b="1">
                <a:solidFill>
                  <a:srgbClr val="800000"/>
                </a:solidFill>
              </a:rPr>
              <a:t>Not felt</a:t>
            </a:r>
            <a:br>
              <a:rPr lang="en-US" altLang="en-US" sz="1600" b="1">
                <a:solidFill>
                  <a:srgbClr val="800000"/>
                </a:solidFill>
              </a:rPr>
            </a:br>
            <a:r>
              <a:rPr lang="en-US" altLang="en-US" sz="1600" b="1">
                <a:solidFill>
                  <a:srgbClr val="800000"/>
                </a:solidFill>
              </a:rPr>
              <a:t>…..</a:t>
            </a:r>
            <a:br>
              <a:rPr lang="en-US" altLang="en-US" sz="1600" b="1">
                <a:solidFill>
                  <a:srgbClr val="800000"/>
                </a:solidFill>
              </a:rPr>
            </a:br>
            <a:br>
              <a:rPr lang="en-US" altLang="en-US" sz="1600" b="1">
                <a:solidFill>
                  <a:srgbClr val="800000"/>
                </a:solidFill>
              </a:rPr>
            </a:br>
            <a:r>
              <a:rPr lang="en-US" altLang="en-US" sz="1600" b="1">
                <a:solidFill>
                  <a:srgbClr val="800000"/>
                </a:solidFill>
                <a:latin typeface="Times New Roman" panose="02020603050405020304" pitchFamily="18" charset="0"/>
              </a:rPr>
              <a:t>VI</a:t>
            </a:r>
            <a:r>
              <a:rPr lang="en-US" altLang="en-US" sz="1600" b="1">
                <a:solidFill>
                  <a:srgbClr val="800000"/>
                </a:solidFill>
              </a:rPr>
              <a:t>  Felt by all.  Many frightened and run outdoors.  Persons walk unsteadily.  Pictures fall off  walls.  Furniture moved, trees shaken visibly.</a:t>
            </a:r>
          </a:p>
          <a:p>
            <a:pPr marL="0" indent="0">
              <a:buNone/>
            </a:pPr>
            <a:r>
              <a:rPr lang="en-US" altLang="en-US" sz="1600" b="1">
                <a:solidFill>
                  <a:srgbClr val="800000"/>
                </a:solidFill>
              </a:rPr>
              <a:t>….</a:t>
            </a:r>
            <a:br>
              <a:rPr lang="en-US" altLang="en-US" sz="1600" b="1">
                <a:solidFill>
                  <a:srgbClr val="800000"/>
                </a:solidFill>
              </a:rPr>
            </a:br>
            <a:br>
              <a:rPr lang="en-US" altLang="en-US" sz="1600" b="1">
                <a:solidFill>
                  <a:srgbClr val="800000"/>
                </a:solidFill>
              </a:rPr>
            </a:br>
            <a:r>
              <a:rPr lang="en-US" altLang="en-US" sz="1600" b="1">
                <a:solidFill>
                  <a:srgbClr val="800000"/>
                </a:solidFill>
                <a:latin typeface="Times New Roman" panose="02020603050405020304" pitchFamily="18" charset="0"/>
              </a:rPr>
              <a:t>XII</a:t>
            </a:r>
            <a:r>
              <a:rPr lang="en-US" altLang="en-US" sz="1600" b="1">
                <a:solidFill>
                  <a:srgbClr val="800000"/>
                </a:solidFill>
              </a:rPr>
              <a:t> Damage nearly total.  Objects thrown into air</a:t>
            </a:r>
            <a:r>
              <a:rPr lang="en-US" altLang="en-US" sz="1600" b="1">
                <a:solidFill>
                  <a:schemeClr val="accent1"/>
                </a:solidFill>
              </a:rPr>
              <a:t>.</a:t>
            </a:r>
            <a:br>
              <a:rPr lang="en-US" altLang="en-US" sz="1600">
                <a:solidFill>
                  <a:schemeClr val="accent1"/>
                </a:solidFill>
                <a:latin typeface="Times New Roman" panose="02020603050405020304" pitchFamily="18" charset="0"/>
              </a:rPr>
            </a:br>
            <a:endParaRPr lang="en-US" altLang="en-US" sz="2400">
              <a:solidFill>
                <a:schemeClr val="accent1"/>
              </a:solidFill>
            </a:endParaRPr>
          </a:p>
        </p:txBody>
      </p:sp>
      <p:sp>
        <p:nvSpPr>
          <p:cNvPr id="17411" name="Rectangle 3">
            <a:extLst>
              <a:ext uri="{FF2B5EF4-FFF2-40B4-BE49-F238E27FC236}">
                <a16:creationId xmlns:a16="http://schemas.microsoft.com/office/drawing/2014/main" id="{8606020F-94A1-4F5C-BBD3-E8ADEC4D7FFC}"/>
              </a:ext>
            </a:extLst>
          </p:cNvPr>
          <p:cNvSpPr>
            <a:spLocks noGrp="1" noChangeArrowheads="1"/>
          </p:cNvSpPr>
          <p:nvPr>
            <p:ph type="title"/>
          </p:nvPr>
        </p:nvSpPr>
        <p:spPr>
          <a:xfrm>
            <a:off x="381000" y="452387"/>
            <a:ext cx="7772400" cy="1143000"/>
          </a:xfrm>
        </p:spPr>
        <p:txBody>
          <a:bodyPr/>
          <a:lstStyle/>
          <a:p>
            <a:r>
              <a:rPr lang="en-US" altLang="en-US" sz="4000" dirty="0"/>
              <a:t>Earthquake magnitude:</a:t>
            </a:r>
            <a:br>
              <a:rPr lang="en-US" altLang="en-US" sz="4000" dirty="0"/>
            </a:br>
            <a:r>
              <a:rPr lang="en-US" altLang="en-US" sz="3200" dirty="0"/>
              <a:t>scales based on shaking intensity</a:t>
            </a:r>
          </a:p>
        </p:txBody>
      </p:sp>
      <p:pic>
        <p:nvPicPr>
          <p:cNvPr id="17413" name="Picture 5">
            <a:extLst>
              <a:ext uri="{FF2B5EF4-FFF2-40B4-BE49-F238E27FC236}">
                <a16:creationId xmlns:a16="http://schemas.microsoft.com/office/drawing/2014/main" id="{0A387EB5-CE6E-943F-2C37-8289BDB0DB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800" y="1927226"/>
            <a:ext cx="3862388" cy="4016375"/>
          </a:xfrm>
          <a:prstGeom prst="rect">
            <a:avLst/>
          </a:prstGeom>
          <a:noFill/>
          <a:extLst>
            <a:ext uri="{909E8E84-426E-40DD-AFC4-6F175D3DCCD1}">
              <a14:hiddenFill xmlns:a14="http://schemas.microsoft.com/office/drawing/2010/main">
                <a:solidFill>
                  <a:srgbClr val="FFFFFF"/>
                </a:solidFill>
              </a14:hiddenFill>
            </a:ext>
          </a:extLst>
        </p:spPr>
      </p:pic>
      <p:sp>
        <p:nvSpPr>
          <p:cNvPr id="17414" name="Text Box 6">
            <a:extLst>
              <a:ext uri="{FF2B5EF4-FFF2-40B4-BE49-F238E27FC236}">
                <a16:creationId xmlns:a16="http://schemas.microsoft.com/office/drawing/2014/main" id="{48202514-7324-920E-F9B6-AA41A55BEEFC}"/>
              </a:ext>
            </a:extLst>
          </p:cNvPr>
          <p:cNvSpPr txBox="1">
            <a:spLocks noChangeArrowheads="1"/>
          </p:cNvSpPr>
          <p:nvPr/>
        </p:nvSpPr>
        <p:spPr bwMode="auto">
          <a:xfrm>
            <a:off x="6553201" y="6172200"/>
            <a:ext cx="378321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a:t>Sichuan earthquake, May 12, 2008</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3ABBB327-A5EF-53A9-5E89-4722BA47FC10}"/>
              </a:ext>
            </a:extLst>
          </p:cNvPr>
          <p:cNvSpPr>
            <a:spLocks noGrp="1" noChangeArrowheads="1"/>
          </p:cNvSpPr>
          <p:nvPr>
            <p:ph type="title"/>
          </p:nvPr>
        </p:nvSpPr>
        <p:spPr>
          <a:xfrm>
            <a:off x="265497" y="457200"/>
            <a:ext cx="7772400" cy="1143000"/>
          </a:xfrm>
        </p:spPr>
        <p:txBody>
          <a:bodyPr>
            <a:normAutofit/>
          </a:bodyPr>
          <a:lstStyle/>
          <a:p>
            <a:r>
              <a:rPr lang="en-US" altLang="en-US" sz="5400" dirty="0"/>
              <a:t>Seismic hazards</a:t>
            </a:r>
          </a:p>
        </p:txBody>
      </p:sp>
      <p:sp>
        <p:nvSpPr>
          <p:cNvPr id="20483" name="Rectangle 3">
            <a:extLst>
              <a:ext uri="{FF2B5EF4-FFF2-40B4-BE49-F238E27FC236}">
                <a16:creationId xmlns:a16="http://schemas.microsoft.com/office/drawing/2014/main" id="{BD24AD77-9DBA-1C68-73A2-D93F1AA25B16}"/>
              </a:ext>
            </a:extLst>
          </p:cNvPr>
          <p:cNvSpPr>
            <a:spLocks noGrp="1" noChangeArrowheads="1"/>
          </p:cNvSpPr>
          <p:nvPr>
            <p:ph type="body" idx="1"/>
          </p:nvPr>
        </p:nvSpPr>
        <p:spPr>
          <a:xfrm>
            <a:off x="2362200" y="1752600"/>
            <a:ext cx="7620000" cy="4648200"/>
          </a:xfrm>
        </p:spPr>
        <p:txBody>
          <a:bodyPr>
            <a:normAutofit/>
          </a:bodyPr>
          <a:lstStyle/>
          <a:p>
            <a:r>
              <a:rPr lang="en-US" altLang="en-US" sz="3200" dirty="0"/>
              <a:t>Locating faults</a:t>
            </a:r>
          </a:p>
          <a:p>
            <a:r>
              <a:rPr lang="en-US" altLang="en-US" sz="3200" dirty="0"/>
              <a:t>Estimating recurrence: history and </a:t>
            </a:r>
            <a:br>
              <a:rPr lang="en-US" altLang="en-US" sz="3200" dirty="0"/>
            </a:br>
            <a:r>
              <a:rPr lang="en-US" altLang="en-US" sz="3200" dirty="0"/>
              <a:t>geology</a:t>
            </a:r>
          </a:p>
          <a:p>
            <a:r>
              <a:rPr lang="en-US" altLang="en-US" sz="3200" dirty="0"/>
              <a:t>Measuring relative motions and crustal deformation</a:t>
            </a:r>
          </a:p>
          <a:p>
            <a:r>
              <a:rPr lang="en-US" altLang="en-US" sz="3200" dirty="0"/>
              <a:t>Learning from analogies</a:t>
            </a:r>
          </a:p>
          <a:p>
            <a:r>
              <a:rPr lang="en-US" altLang="en-US" sz="3200" dirty="0"/>
              <a:t>Assessing probabilities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5893771-8C40-867B-DF89-F63494DBFCDD}"/>
              </a:ext>
            </a:extLst>
          </p:cNvPr>
          <p:cNvSpPr>
            <a:spLocks noGrp="1" noChangeArrowheads="1"/>
          </p:cNvSpPr>
          <p:nvPr>
            <p:ph type="title"/>
          </p:nvPr>
        </p:nvSpPr>
        <p:spPr>
          <a:xfrm>
            <a:off x="1752600" y="1447800"/>
            <a:ext cx="2590800" cy="3276600"/>
          </a:xfrm>
        </p:spPr>
        <p:txBody>
          <a:bodyPr/>
          <a:lstStyle/>
          <a:p>
            <a:r>
              <a:rPr lang="en-US" altLang="en-US" sz="3600"/>
              <a:t>Prediction:</a:t>
            </a:r>
            <a:r>
              <a:rPr lang="en-US" altLang="en-US" sz="3200"/>
              <a:t> </a:t>
            </a:r>
            <a:br>
              <a:rPr lang="en-US" altLang="en-US" sz="3200"/>
            </a:br>
            <a:r>
              <a:rPr lang="en-US" altLang="en-US" sz="3200"/>
              <a:t>where will the next earthquake in the Bay Area occur?</a:t>
            </a:r>
            <a:endParaRPr lang="en-US" altLang="en-US"/>
          </a:p>
        </p:txBody>
      </p:sp>
      <p:pic>
        <p:nvPicPr>
          <p:cNvPr id="22531" name="Picture 3">
            <a:extLst>
              <a:ext uri="{FF2B5EF4-FFF2-40B4-BE49-F238E27FC236}">
                <a16:creationId xmlns:a16="http://schemas.microsoft.com/office/drawing/2014/main" id="{6F0586E6-0DA0-A0A9-ED61-AF42A8E62F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609600"/>
            <a:ext cx="5322888" cy="5397500"/>
          </a:xfrm>
          <a:prstGeom prst="rect">
            <a:avLst/>
          </a:prstGeom>
          <a:noFill/>
          <a:extLst>
            <a:ext uri="{909E8E84-426E-40DD-AFC4-6F175D3DCCD1}">
              <a14:hiddenFill xmlns:a14="http://schemas.microsoft.com/office/drawing/2010/main">
                <a:solidFill>
                  <a:srgbClr val="FFFFFF"/>
                </a:solidFill>
              </a14:hiddenFill>
            </a:ext>
          </a:extLst>
        </p:spPr>
      </p:pic>
      <p:sp>
        <p:nvSpPr>
          <p:cNvPr id="22532" name="Line 4">
            <a:extLst>
              <a:ext uri="{FF2B5EF4-FFF2-40B4-BE49-F238E27FC236}">
                <a16:creationId xmlns:a16="http://schemas.microsoft.com/office/drawing/2014/main" id="{BDE40D43-A0E2-AA83-72A9-A5D8AB627F51}"/>
              </a:ext>
            </a:extLst>
          </p:cNvPr>
          <p:cNvSpPr>
            <a:spLocks noChangeShapeType="1"/>
          </p:cNvSpPr>
          <p:nvPr/>
        </p:nvSpPr>
        <p:spPr bwMode="auto">
          <a:xfrm flipV="1">
            <a:off x="6629400" y="4572000"/>
            <a:ext cx="1447800" cy="3810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22533" name="Line 5">
            <a:extLst>
              <a:ext uri="{FF2B5EF4-FFF2-40B4-BE49-F238E27FC236}">
                <a16:creationId xmlns:a16="http://schemas.microsoft.com/office/drawing/2014/main" id="{C0FD024D-6D1D-ECBE-68F9-2122239B078C}"/>
              </a:ext>
            </a:extLst>
          </p:cNvPr>
          <p:cNvSpPr>
            <a:spLocks noChangeShapeType="1"/>
          </p:cNvSpPr>
          <p:nvPr/>
        </p:nvSpPr>
        <p:spPr bwMode="auto">
          <a:xfrm flipV="1">
            <a:off x="6477000" y="3581400"/>
            <a:ext cx="609600" cy="1524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22534" name="Line 6">
            <a:extLst>
              <a:ext uri="{FF2B5EF4-FFF2-40B4-BE49-F238E27FC236}">
                <a16:creationId xmlns:a16="http://schemas.microsoft.com/office/drawing/2014/main" id="{325738BE-EE86-701F-023D-A24E3D097208}"/>
              </a:ext>
            </a:extLst>
          </p:cNvPr>
          <p:cNvSpPr>
            <a:spLocks noChangeShapeType="1"/>
          </p:cNvSpPr>
          <p:nvPr/>
        </p:nvSpPr>
        <p:spPr bwMode="auto">
          <a:xfrm flipV="1">
            <a:off x="6934200" y="5715000"/>
            <a:ext cx="1143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22535" name="Line 7">
            <a:extLst>
              <a:ext uri="{FF2B5EF4-FFF2-40B4-BE49-F238E27FC236}">
                <a16:creationId xmlns:a16="http://schemas.microsoft.com/office/drawing/2014/main" id="{79D39114-D3C1-A3D3-400E-2C8AE4670C4B}"/>
              </a:ext>
            </a:extLst>
          </p:cNvPr>
          <p:cNvSpPr>
            <a:spLocks noChangeShapeType="1"/>
          </p:cNvSpPr>
          <p:nvPr/>
        </p:nvSpPr>
        <p:spPr bwMode="auto">
          <a:xfrm flipH="1">
            <a:off x="7467600" y="2590800"/>
            <a:ext cx="914400" cy="6096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22536" name="Line 8">
            <a:extLst>
              <a:ext uri="{FF2B5EF4-FFF2-40B4-BE49-F238E27FC236}">
                <a16:creationId xmlns:a16="http://schemas.microsoft.com/office/drawing/2014/main" id="{53310B55-9DFC-A38D-2FB8-B6DA30787FE7}"/>
              </a:ext>
            </a:extLst>
          </p:cNvPr>
          <p:cNvSpPr>
            <a:spLocks noChangeShapeType="1"/>
          </p:cNvSpPr>
          <p:nvPr/>
        </p:nvSpPr>
        <p:spPr bwMode="auto">
          <a:xfrm flipH="1">
            <a:off x="7620000" y="3124200"/>
            <a:ext cx="1066800" cy="3810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22537" name="Text Box 9">
            <a:extLst>
              <a:ext uri="{FF2B5EF4-FFF2-40B4-BE49-F238E27FC236}">
                <a16:creationId xmlns:a16="http://schemas.microsoft.com/office/drawing/2014/main" id="{182375E7-B656-F79E-759D-4E772BF10540}"/>
              </a:ext>
            </a:extLst>
          </p:cNvPr>
          <p:cNvSpPr txBox="1">
            <a:spLocks noChangeArrowheads="1"/>
          </p:cNvSpPr>
          <p:nvPr/>
        </p:nvSpPr>
        <p:spPr bwMode="auto">
          <a:xfrm>
            <a:off x="4937126" y="3565525"/>
            <a:ext cx="157321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600" b="1">
                <a:latin typeface="Arial" panose="020B0604020202020204" pitchFamily="34" charset="0"/>
              </a:rPr>
              <a:t>San Francisco</a:t>
            </a:r>
            <a:endParaRPr lang="en-US" altLang="en-US" sz="1600">
              <a:latin typeface="Arial" panose="020B0604020202020204" pitchFamily="34" charset="0"/>
            </a:endParaRPr>
          </a:p>
        </p:txBody>
      </p:sp>
      <p:sp>
        <p:nvSpPr>
          <p:cNvPr id="22538" name="Text Box 10">
            <a:extLst>
              <a:ext uri="{FF2B5EF4-FFF2-40B4-BE49-F238E27FC236}">
                <a16:creationId xmlns:a16="http://schemas.microsoft.com/office/drawing/2014/main" id="{C8BF2392-8800-D963-3816-CCBAF7CA4F76}"/>
              </a:ext>
            </a:extLst>
          </p:cNvPr>
          <p:cNvSpPr txBox="1">
            <a:spLocks noChangeArrowheads="1"/>
          </p:cNvSpPr>
          <p:nvPr/>
        </p:nvSpPr>
        <p:spPr bwMode="auto">
          <a:xfrm>
            <a:off x="5562601" y="4800600"/>
            <a:ext cx="107632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600" b="1">
                <a:latin typeface="Arial" panose="020B0604020202020204" pitchFamily="34" charset="0"/>
              </a:rPr>
              <a:t>San Jose</a:t>
            </a:r>
            <a:endParaRPr lang="en-US" altLang="en-US" sz="1600">
              <a:latin typeface="Arial" panose="020B0604020202020204" pitchFamily="34" charset="0"/>
            </a:endParaRPr>
          </a:p>
        </p:txBody>
      </p:sp>
      <p:sp>
        <p:nvSpPr>
          <p:cNvPr id="22539" name="Text Box 11">
            <a:extLst>
              <a:ext uri="{FF2B5EF4-FFF2-40B4-BE49-F238E27FC236}">
                <a16:creationId xmlns:a16="http://schemas.microsoft.com/office/drawing/2014/main" id="{07534F5A-CE9E-A089-1061-D0B52130C2EB}"/>
              </a:ext>
            </a:extLst>
          </p:cNvPr>
          <p:cNvSpPr txBox="1">
            <a:spLocks noChangeArrowheads="1"/>
          </p:cNvSpPr>
          <p:nvPr/>
        </p:nvSpPr>
        <p:spPr bwMode="auto">
          <a:xfrm>
            <a:off x="5715000" y="5562600"/>
            <a:ext cx="124618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600" b="1">
                <a:latin typeface="Arial" panose="020B0604020202020204" pitchFamily="34" charset="0"/>
              </a:rPr>
              <a:t>Santa Cruz</a:t>
            </a:r>
            <a:endParaRPr lang="en-US" altLang="en-US" sz="1600">
              <a:latin typeface="Arial" panose="020B0604020202020204" pitchFamily="34" charset="0"/>
            </a:endParaRPr>
          </a:p>
        </p:txBody>
      </p:sp>
      <p:sp>
        <p:nvSpPr>
          <p:cNvPr id="22540" name="Text Box 12">
            <a:extLst>
              <a:ext uri="{FF2B5EF4-FFF2-40B4-BE49-F238E27FC236}">
                <a16:creationId xmlns:a16="http://schemas.microsoft.com/office/drawing/2014/main" id="{50CFA276-A678-74F3-2734-AB6C763CB010}"/>
              </a:ext>
            </a:extLst>
          </p:cNvPr>
          <p:cNvSpPr txBox="1">
            <a:spLocks noChangeArrowheads="1"/>
          </p:cNvSpPr>
          <p:nvPr/>
        </p:nvSpPr>
        <p:spPr bwMode="auto">
          <a:xfrm>
            <a:off x="8366126" y="2346325"/>
            <a:ext cx="103187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600" b="1">
                <a:latin typeface="Arial" panose="020B0604020202020204" pitchFamily="34" charset="0"/>
              </a:rPr>
              <a:t>Berkeley</a:t>
            </a:r>
          </a:p>
        </p:txBody>
      </p:sp>
      <p:sp>
        <p:nvSpPr>
          <p:cNvPr id="22541" name="Text Box 13">
            <a:extLst>
              <a:ext uri="{FF2B5EF4-FFF2-40B4-BE49-F238E27FC236}">
                <a16:creationId xmlns:a16="http://schemas.microsoft.com/office/drawing/2014/main" id="{B4601AF7-5342-DF25-79C9-CE75648675F0}"/>
              </a:ext>
            </a:extLst>
          </p:cNvPr>
          <p:cNvSpPr txBox="1">
            <a:spLocks noChangeArrowheads="1"/>
          </p:cNvSpPr>
          <p:nvPr/>
        </p:nvSpPr>
        <p:spPr bwMode="auto">
          <a:xfrm>
            <a:off x="8670925" y="2879725"/>
            <a:ext cx="98583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600" b="1">
                <a:latin typeface="Arial" panose="020B0604020202020204" pitchFamily="34" charset="0"/>
              </a:rPr>
              <a:t>Oakland</a:t>
            </a:r>
            <a:endParaRPr lang="en-US" altLang="en-US" sz="1600">
              <a:latin typeface="Arial" panose="020B0604020202020204" pitchFamily="34" charset="0"/>
            </a:endParaRPr>
          </a:p>
        </p:txBody>
      </p:sp>
      <p:sp>
        <p:nvSpPr>
          <p:cNvPr id="22542" name="Text Box 14">
            <a:extLst>
              <a:ext uri="{FF2B5EF4-FFF2-40B4-BE49-F238E27FC236}">
                <a16:creationId xmlns:a16="http://schemas.microsoft.com/office/drawing/2014/main" id="{3AE84069-B834-17CF-FBA9-B3E6D0DC7621}"/>
              </a:ext>
            </a:extLst>
          </p:cNvPr>
          <p:cNvSpPr txBox="1">
            <a:spLocks noChangeArrowheads="1"/>
          </p:cNvSpPr>
          <p:nvPr/>
        </p:nvSpPr>
        <p:spPr bwMode="auto">
          <a:xfrm rot="-18317212">
            <a:off x="5010226" y="2491551"/>
            <a:ext cx="1757212"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b="1">
                <a:solidFill>
                  <a:srgbClr val="FFFFFF"/>
                </a:solidFill>
                <a:latin typeface="Comic Sans MS" panose="030F0702030302020204" pitchFamily="66" charset="0"/>
              </a:rPr>
              <a:t>San Andreas</a:t>
            </a:r>
            <a:endParaRPr lang="en-US" altLang="en-US" sz="3200">
              <a:solidFill>
                <a:srgbClr val="FFFFFF"/>
              </a:solidFill>
              <a:latin typeface="Comic Sans MS" panose="030F0702030302020204" pitchFamily="66" charset="0"/>
            </a:endParaRPr>
          </a:p>
        </p:txBody>
      </p:sp>
      <p:sp>
        <p:nvSpPr>
          <p:cNvPr id="22543" name="Text Box 15">
            <a:extLst>
              <a:ext uri="{FF2B5EF4-FFF2-40B4-BE49-F238E27FC236}">
                <a16:creationId xmlns:a16="http://schemas.microsoft.com/office/drawing/2014/main" id="{51492955-1097-A07F-2124-538727F778C1}"/>
              </a:ext>
            </a:extLst>
          </p:cNvPr>
          <p:cNvSpPr txBox="1">
            <a:spLocks noChangeArrowheads="1"/>
          </p:cNvSpPr>
          <p:nvPr/>
        </p:nvSpPr>
        <p:spPr bwMode="auto">
          <a:xfrm rot="-18317212">
            <a:off x="6901612" y="3388796"/>
            <a:ext cx="11256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a:solidFill>
                  <a:srgbClr val="FFFFFF"/>
                </a:solidFill>
                <a:latin typeface="Comic Sans MS" panose="030F0702030302020204" pitchFamily="66" charset="0"/>
              </a:rPr>
              <a:t>Hayward</a:t>
            </a:r>
            <a:endParaRPr lang="en-US" altLang="en-US" sz="3200">
              <a:solidFill>
                <a:schemeClr val="accent2"/>
              </a:solidFill>
              <a:latin typeface="Comic Sans MS" panose="030F0702030302020204" pitchFamily="66"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A049C44E-0CB4-851B-1683-2FFD79B8CD3F}"/>
              </a:ext>
            </a:extLst>
          </p:cNvPr>
          <p:cNvSpPr>
            <a:spLocks noGrp="1" noChangeArrowheads="1"/>
          </p:cNvSpPr>
          <p:nvPr>
            <p:ph type="title"/>
          </p:nvPr>
        </p:nvSpPr>
        <p:spPr>
          <a:xfrm>
            <a:off x="1828800" y="609600"/>
            <a:ext cx="3124200" cy="5562600"/>
          </a:xfrm>
        </p:spPr>
        <p:txBody>
          <a:bodyPr/>
          <a:lstStyle/>
          <a:p>
            <a:r>
              <a:rPr lang="en-US" altLang="en-US" sz="3600"/>
              <a:t>The Hayward fault runs through UC Berkeley campus</a:t>
            </a:r>
            <a:r>
              <a:rPr lang="en-US" altLang="en-US"/>
              <a:t> </a:t>
            </a:r>
            <a:br>
              <a:rPr lang="en-US" altLang="en-US"/>
            </a:br>
            <a:r>
              <a:rPr lang="en-US" altLang="en-US" sz="2800"/>
              <a:t>(US $1 billion seismic upgrade program)</a:t>
            </a:r>
            <a:endParaRPr lang="en-US" altLang="en-US"/>
          </a:p>
        </p:txBody>
      </p:sp>
      <p:pic>
        <p:nvPicPr>
          <p:cNvPr id="29699" name="Picture 3">
            <a:extLst>
              <a:ext uri="{FF2B5EF4-FFF2-40B4-BE49-F238E27FC236}">
                <a16:creationId xmlns:a16="http://schemas.microsoft.com/office/drawing/2014/main" id="{8E837876-543A-78D8-2DCD-6F6C558C19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800" y="774700"/>
            <a:ext cx="4833938" cy="5308600"/>
          </a:xfrm>
          <a:prstGeom prst="rect">
            <a:avLst/>
          </a:prstGeom>
          <a:noFill/>
          <a:extLst>
            <a:ext uri="{909E8E84-426E-40DD-AFC4-6F175D3DCCD1}">
              <a14:hiddenFill xmlns:a14="http://schemas.microsoft.com/office/drawing/2010/main">
                <a:solidFill>
                  <a:srgbClr val="FFFFFF"/>
                </a:solidFill>
              </a14:hiddenFill>
            </a:ext>
          </a:extLst>
        </p:spPr>
      </p:pic>
      <p:sp>
        <p:nvSpPr>
          <p:cNvPr id="29700" name="Line 4">
            <a:extLst>
              <a:ext uri="{FF2B5EF4-FFF2-40B4-BE49-F238E27FC236}">
                <a16:creationId xmlns:a16="http://schemas.microsoft.com/office/drawing/2014/main" id="{2462D855-8505-D78D-1BCC-4AD10D1FEDB5}"/>
              </a:ext>
            </a:extLst>
          </p:cNvPr>
          <p:cNvSpPr>
            <a:spLocks noChangeShapeType="1"/>
          </p:cNvSpPr>
          <p:nvPr/>
        </p:nvSpPr>
        <p:spPr bwMode="auto">
          <a:xfrm flipH="1">
            <a:off x="5105400" y="1676400"/>
            <a:ext cx="5105400" cy="2819400"/>
          </a:xfrm>
          <a:prstGeom prst="line">
            <a:avLst/>
          </a:prstGeom>
          <a:noFill/>
          <a:ln w="76200">
            <a:solidFill>
              <a:srgbClr val="FF660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29701" name="Text Box 5">
            <a:extLst>
              <a:ext uri="{FF2B5EF4-FFF2-40B4-BE49-F238E27FC236}">
                <a16:creationId xmlns:a16="http://schemas.microsoft.com/office/drawing/2014/main" id="{0207AF79-F05C-52AA-78FA-F1C6E8582017}"/>
              </a:ext>
            </a:extLst>
          </p:cNvPr>
          <p:cNvSpPr txBox="1">
            <a:spLocks noChangeArrowheads="1"/>
          </p:cNvSpPr>
          <p:nvPr/>
        </p:nvSpPr>
        <p:spPr bwMode="auto">
          <a:xfrm>
            <a:off x="7281940" y="838200"/>
            <a:ext cx="142859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sz="2000" b="1">
                <a:solidFill>
                  <a:srgbClr val="FFFFFF"/>
                </a:solidFill>
                <a:latin typeface="Comic Sans MS" panose="030F0702030302020204" pitchFamily="66" charset="0"/>
              </a:rPr>
              <a:t>Lawrence </a:t>
            </a:r>
          </a:p>
          <a:p>
            <a:pPr algn="ctr"/>
            <a:r>
              <a:rPr lang="en-US" altLang="en-US" sz="2000" b="1">
                <a:solidFill>
                  <a:srgbClr val="FFFFFF"/>
                </a:solidFill>
                <a:latin typeface="Comic Sans MS" panose="030F0702030302020204" pitchFamily="66" charset="0"/>
              </a:rPr>
              <a:t>Livermore</a:t>
            </a:r>
          </a:p>
        </p:txBody>
      </p:sp>
      <p:sp>
        <p:nvSpPr>
          <p:cNvPr id="29702" name="Text Box 6">
            <a:extLst>
              <a:ext uri="{FF2B5EF4-FFF2-40B4-BE49-F238E27FC236}">
                <a16:creationId xmlns:a16="http://schemas.microsoft.com/office/drawing/2014/main" id="{AE4A6E5B-DAB5-2C9E-DFB3-4A40F86356AD}"/>
              </a:ext>
            </a:extLst>
          </p:cNvPr>
          <p:cNvSpPr txBox="1">
            <a:spLocks noChangeArrowheads="1"/>
          </p:cNvSpPr>
          <p:nvPr/>
        </p:nvSpPr>
        <p:spPr bwMode="auto">
          <a:xfrm>
            <a:off x="8061325" y="3865563"/>
            <a:ext cx="170591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b="1">
                <a:solidFill>
                  <a:srgbClr val="FFFFFF"/>
                </a:solidFill>
                <a:latin typeface="Comic Sans MS" panose="030F0702030302020204" pitchFamily="66" charset="0"/>
              </a:rPr>
              <a:t>UC Berkeley</a:t>
            </a:r>
          </a:p>
        </p:txBody>
      </p:sp>
      <p:grpSp>
        <p:nvGrpSpPr>
          <p:cNvPr id="29705" name="Group 9">
            <a:extLst>
              <a:ext uri="{FF2B5EF4-FFF2-40B4-BE49-F238E27FC236}">
                <a16:creationId xmlns:a16="http://schemas.microsoft.com/office/drawing/2014/main" id="{FCBC74D9-FF4A-713E-36F4-4FD561F6AD67}"/>
              </a:ext>
            </a:extLst>
          </p:cNvPr>
          <p:cNvGrpSpPr>
            <a:grpSpLocks/>
          </p:cNvGrpSpPr>
          <p:nvPr/>
        </p:nvGrpSpPr>
        <p:grpSpPr bwMode="auto">
          <a:xfrm>
            <a:off x="6398671" y="2821097"/>
            <a:ext cx="1155700" cy="661988"/>
            <a:chOff x="3216" y="1743"/>
            <a:chExt cx="728" cy="417"/>
          </a:xfrm>
        </p:grpSpPr>
        <p:sp>
          <p:nvSpPr>
            <p:cNvPr id="29703" name="Line 7">
              <a:extLst>
                <a:ext uri="{FF2B5EF4-FFF2-40B4-BE49-F238E27FC236}">
                  <a16:creationId xmlns:a16="http://schemas.microsoft.com/office/drawing/2014/main" id="{E029E770-55F8-F4AC-D744-E7F4B76A6601}"/>
                </a:ext>
              </a:extLst>
            </p:cNvPr>
            <p:cNvSpPr>
              <a:spLocks noChangeShapeType="1"/>
            </p:cNvSpPr>
            <p:nvPr/>
          </p:nvSpPr>
          <p:spPr bwMode="auto">
            <a:xfrm flipV="1">
              <a:off x="3216" y="1776"/>
              <a:ext cx="624" cy="384"/>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dirty="0"/>
            </a:p>
          </p:txBody>
        </p:sp>
        <p:sp>
          <p:nvSpPr>
            <p:cNvPr id="29704" name="Line 8">
              <a:extLst>
                <a:ext uri="{FF2B5EF4-FFF2-40B4-BE49-F238E27FC236}">
                  <a16:creationId xmlns:a16="http://schemas.microsoft.com/office/drawing/2014/main" id="{8771D564-4865-CDEA-7B56-9826332AD03D}"/>
                </a:ext>
              </a:extLst>
            </p:cNvPr>
            <p:cNvSpPr>
              <a:spLocks noChangeShapeType="1"/>
            </p:cNvSpPr>
            <p:nvPr/>
          </p:nvSpPr>
          <p:spPr bwMode="auto">
            <a:xfrm flipH="1">
              <a:off x="3656" y="1743"/>
              <a:ext cx="288"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grpSp>
      <p:grpSp>
        <p:nvGrpSpPr>
          <p:cNvPr id="29706" name="Group 10">
            <a:extLst>
              <a:ext uri="{FF2B5EF4-FFF2-40B4-BE49-F238E27FC236}">
                <a16:creationId xmlns:a16="http://schemas.microsoft.com/office/drawing/2014/main" id="{24135455-D55E-FA6B-9F2B-174EE0430AA6}"/>
              </a:ext>
            </a:extLst>
          </p:cNvPr>
          <p:cNvGrpSpPr>
            <a:grpSpLocks/>
          </p:cNvGrpSpPr>
          <p:nvPr/>
        </p:nvGrpSpPr>
        <p:grpSpPr bwMode="auto">
          <a:xfrm rot="-10935370">
            <a:off x="6930078" y="3362432"/>
            <a:ext cx="990600" cy="609600"/>
            <a:chOff x="3216" y="1776"/>
            <a:chExt cx="624" cy="384"/>
          </a:xfrm>
        </p:grpSpPr>
        <p:sp>
          <p:nvSpPr>
            <p:cNvPr id="29707" name="Line 11">
              <a:extLst>
                <a:ext uri="{FF2B5EF4-FFF2-40B4-BE49-F238E27FC236}">
                  <a16:creationId xmlns:a16="http://schemas.microsoft.com/office/drawing/2014/main" id="{BE10276B-BCDB-90B1-12C6-7E1C2A6C2533}"/>
                </a:ext>
              </a:extLst>
            </p:cNvPr>
            <p:cNvSpPr>
              <a:spLocks noChangeShapeType="1"/>
            </p:cNvSpPr>
            <p:nvPr/>
          </p:nvSpPr>
          <p:spPr bwMode="auto">
            <a:xfrm flipV="1">
              <a:off x="3216" y="1776"/>
              <a:ext cx="624" cy="384"/>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29708" name="Line 12">
              <a:extLst>
                <a:ext uri="{FF2B5EF4-FFF2-40B4-BE49-F238E27FC236}">
                  <a16:creationId xmlns:a16="http://schemas.microsoft.com/office/drawing/2014/main" id="{C38800ED-AC1E-2A5E-03BB-F51820B4D086}"/>
                </a:ext>
              </a:extLst>
            </p:cNvPr>
            <p:cNvSpPr>
              <a:spLocks noChangeShapeType="1"/>
            </p:cNvSpPr>
            <p:nvPr/>
          </p:nvSpPr>
          <p:spPr bwMode="auto">
            <a:xfrm flipH="1">
              <a:off x="3552" y="1776"/>
              <a:ext cx="288" cy="0"/>
            </a:xfrm>
            <a:prstGeom prst="line">
              <a:avLst/>
            </a:prstGeom>
            <a:noFill/>
            <a:ln w="2857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C031E40-C6D6-DD0F-00B6-9191FA134073}"/>
              </a:ext>
            </a:extLst>
          </p:cNvPr>
          <p:cNvSpPr>
            <a:spLocks noGrp="1" noChangeArrowheads="1"/>
          </p:cNvSpPr>
          <p:nvPr>
            <p:ph type="title"/>
          </p:nvPr>
        </p:nvSpPr>
        <p:spPr>
          <a:xfrm rot="21572486">
            <a:off x="1524000" y="1371600"/>
            <a:ext cx="3125788" cy="3125788"/>
          </a:xfrm>
          <a:noFill/>
          <a:ln/>
        </p:spPr>
        <p:txBody>
          <a:bodyPr vert="horz" lIns="92075" tIns="46038" rIns="92075" bIns="46038" rtlCol="0" anchor="ctr">
            <a:normAutofit/>
          </a:bodyPr>
          <a:lstStyle/>
          <a:p>
            <a:r>
              <a:rPr lang="en-US" altLang="en-US" sz="3600"/>
              <a:t>Recurrence:</a:t>
            </a:r>
            <a:br>
              <a:rPr lang="en-US" altLang="en-US" sz="2800"/>
            </a:br>
            <a:r>
              <a:rPr lang="en-US" altLang="en-US" sz="2400"/>
              <a:t>geological evidence</a:t>
            </a:r>
            <a:r>
              <a:rPr lang="en-US" altLang="en-US" sz="2800"/>
              <a:t> </a:t>
            </a:r>
            <a:br>
              <a:rPr lang="en-US" altLang="en-US" sz="2800"/>
            </a:br>
            <a:r>
              <a:rPr lang="en-US" altLang="en-US" sz="2400"/>
              <a:t>e.g. Pallett Creek, CA</a:t>
            </a:r>
            <a:br>
              <a:rPr lang="en-US" altLang="en-US" sz="2400"/>
            </a:br>
            <a:r>
              <a:rPr lang="en-US" altLang="en-US" sz="2400"/>
              <a:t> </a:t>
            </a:r>
            <a:r>
              <a:rPr lang="en-US" altLang="en-US" sz="2000"/>
              <a:t>(after Sieh, et al. 1989)</a:t>
            </a:r>
            <a:endParaRPr lang="en-US" altLang="en-US"/>
          </a:p>
        </p:txBody>
      </p:sp>
      <p:pic>
        <p:nvPicPr>
          <p:cNvPr id="24579" name="Picture 3">
            <a:extLst>
              <a:ext uri="{FF2B5EF4-FFF2-40B4-BE49-F238E27FC236}">
                <a16:creationId xmlns:a16="http://schemas.microsoft.com/office/drawing/2014/main" id="{88E3506C-A9A7-CFB9-F673-1746259FA6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0914" y="152400"/>
            <a:ext cx="5373687" cy="6324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1FF501B6-38A8-75DD-0FF9-07F746700D0C}"/>
              </a:ext>
            </a:extLst>
          </p:cNvPr>
          <p:cNvSpPr>
            <a:spLocks noGrp="1" noChangeArrowheads="1"/>
          </p:cNvSpPr>
          <p:nvPr>
            <p:ph type="title"/>
          </p:nvPr>
        </p:nvSpPr>
        <p:spPr>
          <a:xfrm>
            <a:off x="2286000" y="228600"/>
            <a:ext cx="7772400" cy="1143000"/>
          </a:xfrm>
        </p:spPr>
        <p:txBody>
          <a:bodyPr/>
          <a:lstStyle/>
          <a:p>
            <a:r>
              <a:rPr lang="en-US" altLang="en-US" sz="2800"/>
              <a:t>Ground motion, structural damage and basin morphology: Mexico City, 1985</a:t>
            </a:r>
            <a:endParaRPr lang="en-US" altLang="en-US"/>
          </a:p>
        </p:txBody>
      </p:sp>
      <p:pic>
        <p:nvPicPr>
          <p:cNvPr id="50179" name="Picture 3">
            <a:extLst>
              <a:ext uri="{FF2B5EF4-FFF2-40B4-BE49-F238E27FC236}">
                <a16:creationId xmlns:a16="http://schemas.microsoft.com/office/drawing/2014/main" id="{78E78C04-709F-9688-9125-5CB5A55F12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9800" y="1371601"/>
            <a:ext cx="7962900" cy="4525963"/>
          </a:xfrm>
          <a:prstGeom prst="rect">
            <a:avLst/>
          </a:prstGeom>
          <a:noFill/>
          <a:extLst>
            <a:ext uri="{909E8E84-426E-40DD-AFC4-6F175D3DCCD1}">
              <a14:hiddenFill xmlns:a14="http://schemas.microsoft.com/office/drawing/2010/main">
                <a:solidFill>
                  <a:srgbClr val="FFFFFF"/>
                </a:solidFill>
              </a14:hiddenFill>
            </a:ext>
          </a:extLst>
        </p:spPr>
      </p:pic>
      <p:sp>
        <p:nvSpPr>
          <p:cNvPr id="50180" name="Line 4">
            <a:extLst>
              <a:ext uri="{FF2B5EF4-FFF2-40B4-BE49-F238E27FC236}">
                <a16:creationId xmlns:a16="http://schemas.microsoft.com/office/drawing/2014/main" id="{99386748-EAFF-764E-658D-ED6781736FA4}"/>
              </a:ext>
            </a:extLst>
          </p:cNvPr>
          <p:cNvSpPr>
            <a:spLocks noChangeShapeType="1"/>
          </p:cNvSpPr>
          <p:nvPr/>
        </p:nvSpPr>
        <p:spPr bwMode="auto">
          <a:xfrm flipH="1">
            <a:off x="3962400" y="3352800"/>
            <a:ext cx="914400" cy="1676400"/>
          </a:xfrm>
          <a:prstGeom prst="line">
            <a:avLst/>
          </a:prstGeom>
          <a:noFill/>
          <a:ln w="57150">
            <a:solidFill>
              <a:schemeClr val="hlink"/>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50181" name="Line 5">
            <a:extLst>
              <a:ext uri="{FF2B5EF4-FFF2-40B4-BE49-F238E27FC236}">
                <a16:creationId xmlns:a16="http://schemas.microsoft.com/office/drawing/2014/main" id="{C1AA3962-B325-799C-0CDD-48008B2FC475}"/>
              </a:ext>
            </a:extLst>
          </p:cNvPr>
          <p:cNvSpPr>
            <a:spLocks noChangeShapeType="1"/>
          </p:cNvSpPr>
          <p:nvPr/>
        </p:nvSpPr>
        <p:spPr bwMode="auto">
          <a:xfrm>
            <a:off x="7848600" y="3352800"/>
            <a:ext cx="685800" cy="1676400"/>
          </a:xfrm>
          <a:prstGeom prst="line">
            <a:avLst/>
          </a:prstGeom>
          <a:noFill/>
          <a:ln w="57150">
            <a:solidFill>
              <a:schemeClr val="hlink"/>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50182" name="Line 6">
            <a:extLst>
              <a:ext uri="{FF2B5EF4-FFF2-40B4-BE49-F238E27FC236}">
                <a16:creationId xmlns:a16="http://schemas.microsoft.com/office/drawing/2014/main" id="{8E30B7DF-DF6C-E5B2-C5CE-19CDD260C835}"/>
              </a:ext>
            </a:extLst>
          </p:cNvPr>
          <p:cNvSpPr>
            <a:spLocks noChangeShapeType="1"/>
          </p:cNvSpPr>
          <p:nvPr/>
        </p:nvSpPr>
        <p:spPr bwMode="auto">
          <a:xfrm>
            <a:off x="6324600" y="3276600"/>
            <a:ext cx="76200" cy="1752600"/>
          </a:xfrm>
          <a:prstGeom prst="line">
            <a:avLst/>
          </a:prstGeom>
          <a:noFill/>
          <a:ln w="57150">
            <a:solidFill>
              <a:schemeClr val="hlink"/>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50183" name="Text Box 7">
            <a:extLst>
              <a:ext uri="{FF2B5EF4-FFF2-40B4-BE49-F238E27FC236}">
                <a16:creationId xmlns:a16="http://schemas.microsoft.com/office/drawing/2014/main" id="{C33CE3CA-D1EE-9B7A-AAF2-5981557FE5E5}"/>
              </a:ext>
            </a:extLst>
          </p:cNvPr>
          <p:cNvSpPr txBox="1">
            <a:spLocks noChangeArrowheads="1"/>
          </p:cNvSpPr>
          <p:nvPr/>
        </p:nvSpPr>
        <p:spPr bwMode="auto">
          <a:xfrm>
            <a:off x="2590801" y="5562600"/>
            <a:ext cx="114807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a:solidFill>
                  <a:schemeClr val="hlink"/>
                </a:solidFill>
                <a:latin typeface="Comic Sans MS" panose="030F0702030302020204" pitchFamily="66" charset="0"/>
              </a:rPr>
              <a:t>periodic</a:t>
            </a:r>
          </a:p>
        </p:txBody>
      </p:sp>
      <p:sp>
        <p:nvSpPr>
          <p:cNvPr id="50184" name="Text Box 8">
            <a:extLst>
              <a:ext uri="{FF2B5EF4-FFF2-40B4-BE49-F238E27FC236}">
                <a16:creationId xmlns:a16="http://schemas.microsoft.com/office/drawing/2014/main" id="{8584E9C0-576E-CFE7-76C6-60D320C631D5}"/>
              </a:ext>
            </a:extLst>
          </p:cNvPr>
          <p:cNvSpPr txBox="1">
            <a:spLocks noChangeArrowheads="1"/>
          </p:cNvSpPr>
          <p:nvPr/>
        </p:nvSpPr>
        <p:spPr bwMode="auto">
          <a:xfrm>
            <a:off x="8534401" y="5562600"/>
            <a:ext cx="114807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a:solidFill>
                  <a:schemeClr val="hlink"/>
                </a:solidFill>
                <a:latin typeface="Comic Sans MS" panose="030F0702030302020204" pitchFamily="66" charset="0"/>
              </a:rPr>
              <a:t>periodic</a:t>
            </a:r>
          </a:p>
        </p:txBody>
      </p:sp>
      <p:sp>
        <p:nvSpPr>
          <p:cNvPr id="50185" name="Text Box 9">
            <a:extLst>
              <a:ext uri="{FF2B5EF4-FFF2-40B4-BE49-F238E27FC236}">
                <a16:creationId xmlns:a16="http://schemas.microsoft.com/office/drawing/2014/main" id="{AD75EFE7-B0A0-46CB-0B2E-5DD43563F319}"/>
              </a:ext>
            </a:extLst>
          </p:cNvPr>
          <p:cNvSpPr txBox="1">
            <a:spLocks noChangeArrowheads="1"/>
          </p:cNvSpPr>
          <p:nvPr/>
        </p:nvSpPr>
        <p:spPr bwMode="auto">
          <a:xfrm>
            <a:off x="5638801" y="5534025"/>
            <a:ext cx="1058303"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a:solidFill>
                  <a:schemeClr val="hlink"/>
                </a:solidFill>
                <a:latin typeface="Comic Sans MS" panose="030F0702030302020204" pitchFamily="66" charset="0"/>
              </a:rPr>
              <a:t>random</a:t>
            </a:r>
          </a:p>
        </p:txBody>
      </p:sp>
      <p:sp>
        <p:nvSpPr>
          <p:cNvPr id="50186" name="Line 10">
            <a:extLst>
              <a:ext uri="{FF2B5EF4-FFF2-40B4-BE49-F238E27FC236}">
                <a16:creationId xmlns:a16="http://schemas.microsoft.com/office/drawing/2014/main" id="{6BE9BB72-8EB8-DE7F-8147-C374667AD875}"/>
              </a:ext>
            </a:extLst>
          </p:cNvPr>
          <p:cNvSpPr>
            <a:spLocks noChangeShapeType="1"/>
          </p:cNvSpPr>
          <p:nvPr/>
        </p:nvSpPr>
        <p:spPr bwMode="auto">
          <a:xfrm>
            <a:off x="2819400" y="3276600"/>
            <a:ext cx="533400" cy="0"/>
          </a:xfrm>
          <a:prstGeom prst="line">
            <a:avLst/>
          </a:prstGeom>
          <a:noFill/>
          <a:ln w="28575">
            <a:solidFill>
              <a:srgbClr val="FF33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50187" name="Line 11">
            <a:extLst>
              <a:ext uri="{FF2B5EF4-FFF2-40B4-BE49-F238E27FC236}">
                <a16:creationId xmlns:a16="http://schemas.microsoft.com/office/drawing/2014/main" id="{2A00DD78-C3EE-3DDB-CDCD-9F8129622619}"/>
              </a:ext>
            </a:extLst>
          </p:cNvPr>
          <p:cNvSpPr>
            <a:spLocks noChangeShapeType="1"/>
          </p:cNvSpPr>
          <p:nvPr/>
        </p:nvSpPr>
        <p:spPr bwMode="auto">
          <a:xfrm>
            <a:off x="9067800" y="3276600"/>
            <a:ext cx="533400" cy="0"/>
          </a:xfrm>
          <a:prstGeom prst="line">
            <a:avLst/>
          </a:prstGeom>
          <a:noFill/>
          <a:ln w="28575">
            <a:solidFill>
              <a:srgbClr val="FF33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50188" name="Text Box 12">
            <a:extLst>
              <a:ext uri="{FF2B5EF4-FFF2-40B4-BE49-F238E27FC236}">
                <a16:creationId xmlns:a16="http://schemas.microsoft.com/office/drawing/2014/main" id="{9ADC9264-8092-D989-610C-F5A3C52F3F97}"/>
              </a:ext>
            </a:extLst>
          </p:cNvPr>
          <p:cNvSpPr txBox="1">
            <a:spLocks noChangeArrowheads="1"/>
          </p:cNvSpPr>
          <p:nvPr/>
        </p:nvSpPr>
        <p:spPr bwMode="auto">
          <a:xfrm>
            <a:off x="2438401" y="3352800"/>
            <a:ext cx="1832553"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b="1">
                <a:solidFill>
                  <a:srgbClr val="FF3300"/>
                </a:solidFill>
                <a:latin typeface="Comic Sans MS" panose="030F0702030302020204" pitchFamily="66" charset="0"/>
              </a:rPr>
              <a:t>body\surface</a:t>
            </a:r>
            <a:endParaRPr lang="en-US" altLang="en-US" sz="3200" b="1">
              <a:solidFill>
                <a:srgbClr val="FF3300"/>
              </a:solidFill>
              <a:latin typeface="Comic Sans MS" panose="030F0702030302020204" pitchFamily="66" charset="0"/>
            </a:endParaRPr>
          </a:p>
        </p:txBody>
      </p:sp>
      <p:sp>
        <p:nvSpPr>
          <p:cNvPr id="50189" name="Text Box 13">
            <a:extLst>
              <a:ext uri="{FF2B5EF4-FFF2-40B4-BE49-F238E27FC236}">
                <a16:creationId xmlns:a16="http://schemas.microsoft.com/office/drawing/2014/main" id="{7DD8702F-911C-96EC-7DDD-F12A64A7849C}"/>
              </a:ext>
            </a:extLst>
          </p:cNvPr>
          <p:cNvSpPr txBox="1">
            <a:spLocks noChangeArrowheads="1"/>
          </p:cNvSpPr>
          <p:nvPr/>
        </p:nvSpPr>
        <p:spPr bwMode="auto">
          <a:xfrm>
            <a:off x="8001001" y="3352800"/>
            <a:ext cx="182293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b="1">
                <a:solidFill>
                  <a:srgbClr val="FF3300"/>
                </a:solidFill>
                <a:latin typeface="Comic Sans MS" panose="030F0702030302020204" pitchFamily="66" charset="0"/>
              </a:rPr>
              <a:t>surface/body</a:t>
            </a:r>
            <a:endParaRPr lang="en-US" altLang="en-US" sz="3200" b="1">
              <a:solidFill>
                <a:srgbClr val="FF3300"/>
              </a:solidFill>
              <a:latin typeface="Comic Sans MS" panose="030F0702030302020204" pitchFamily="66" charset="0"/>
            </a:endParaRPr>
          </a:p>
        </p:txBody>
      </p:sp>
      <p:sp>
        <p:nvSpPr>
          <p:cNvPr id="50190" name="Text Box 14">
            <a:extLst>
              <a:ext uri="{FF2B5EF4-FFF2-40B4-BE49-F238E27FC236}">
                <a16:creationId xmlns:a16="http://schemas.microsoft.com/office/drawing/2014/main" id="{FF4FC585-1252-FA3A-137D-D510CDD6D047}"/>
              </a:ext>
            </a:extLst>
          </p:cNvPr>
          <p:cNvSpPr txBox="1">
            <a:spLocks noChangeArrowheads="1"/>
          </p:cNvSpPr>
          <p:nvPr/>
        </p:nvSpPr>
        <p:spPr bwMode="auto">
          <a:xfrm>
            <a:off x="4643533" y="1473201"/>
            <a:ext cx="3230372"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b="1">
                <a:solidFill>
                  <a:srgbClr val="FF6600"/>
                </a:solidFill>
                <a:effectLst>
                  <a:outerShdw blurRad="38100" dist="38100" dir="2700000" algn="tl">
                    <a:srgbClr val="000000"/>
                  </a:outerShdw>
                </a:effectLst>
                <a:latin typeface="Comic Sans MS" panose="030F0702030302020204" pitchFamily="66" charset="0"/>
              </a:rPr>
              <a:t>Damage</a:t>
            </a:r>
          </a:p>
          <a:p>
            <a:pPr algn="ctr"/>
            <a:endParaRPr lang="en-US" altLang="en-US" b="1">
              <a:solidFill>
                <a:srgbClr val="FF6600"/>
              </a:solidFill>
              <a:effectLst>
                <a:outerShdw blurRad="38100" dist="38100" dir="2700000" algn="tl">
                  <a:srgbClr val="000000"/>
                </a:outerShdw>
              </a:effectLst>
              <a:latin typeface="Comic Sans MS" panose="030F0702030302020204" pitchFamily="66" charset="0"/>
            </a:endParaRPr>
          </a:p>
          <a:p>
            <a:pPr algn="ctr"/>
            <a:endParaRPr lang="en-US" altLang="en-US">
              <a:solidFill>
                <a:srgbClr val="FF6600"/>
              </a:solidFill>
              <a:effectLst>
                <a:outerShdw blurRad="38100" dist="38100" dir="2700000" algn="tl">
                  <a:srgbClr val="000000"/>
                </a:outerShdw>
              </a:effectLst>
              <a:latin typeface="Comic Sans MS" panose="030F0702030302020204" pitchFamily="66" charset="0"/>
            </a:endParaRPr>
          </a:p>
          <a:p>
            <a:pPr algn="ctr"/>
            <a:r>
              <a:rPr lang="en-US" altLang="en-US" b="1">
                <a:solidFill>
                  <a:srgbClr val="FF6600"/>
                </a:solidFill>
                <a:effectLst>
                  <a:outerShdw blurRad="38100" dist="38100" dir="2700000" algn="tl">
                    <a:srgbClr val="000000"/>
                  </a:outerShdw>
                </a:effectLst>
                <a:latin typeface="Comic Sans MS" panose="030F0702030302020204" pitchFamily="66" charset="0"/>
              </a:rPr>
              <a:t>heavy      light       heavy</a:t>
            </a:r>
            <a:endParaRPr lang="en-US" altLang="en-US" sz="3200">
              <a:solidFill>
                <a:srgbClr val="FFFFFF"/>
              </a:solidFill>
              <a:latin typeface="Comic Sans MS" panose="030F0702030302020204" pitchFamily="66" charset="0"/>
            </a:endParaRPr>
          </a:p>
        </p:txBody>
      </p:sp>
      <p:sp>
        <p:nvSpPr>
          <p:cNvPr id="50191" name="Text Box 15">
            <a:extLst>
              <a:ext uri="{FF2B5EF4-FFF2-40B4-BE49-F238E27FC236}">
                <a16:creationId xmlns:a16="http://schemas.microsoft.com/office/drawing/2014/main" id="{4336E617-7E71-0987-495A-654EE465FFCB}"/>
              </a:ext>
            </a:extLst>
          </p:cNvPr>
          <p:cNvSpPr txBox="1">
            <a:spLocks noChangeArrowheads="1"/>
          </p:cNvSpPr>
          <p:nvPr/>
        </p:nvSpPr>
        <p:spPr bwMode="auto">
          <a:xfrm>
            <a:off x="6477001" y="4162425"/>
            <a:ext cx="809837"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b="1">
                <a:solidFill>
                  <a:schemeClr val="accent1"/>
                </a:solidFill>
                <a:latin typeface="Comic Sans MS" panose="030F0702030302020204" pitchFamily="66" charset="0"/>
              </a:rPr>
              <a:t>ridge</a:t>
            </a:r>
            <a:endParaRPr lang="en-US" altLang="en-US" sz="3200" b="1">
              <a:solidFill>
                <a:schemeClr val="accent1"/>
              </a:solidFill>
              <a:latin typeface="Comic Sans MS" panose="030F0702030302020204" pitchFamily="66" charset="0"/>
            </a:endParaRPr>
          </a:p>
        </p:txBody>
      </p:sp>
      <p:sp>
        <p:nvSpPr>
          <p:cNvPr id="50192" name="Text Box 16">
            <a:extLst>
              <a:ext uri="{FF2B5EF4-FFF2-40B4-BE49-F238E27FC236}">
                <a16:creationId xmlns:a16="http://schemas.microsoft.com/office/drawing/2014/main" id="{81E669D3-202D-4A59-3B8C-F2DC2DBED3C8}"/>
              </a:ext>
            </a:extLst>
          </p:cNvPr>
          <p:cNvSpPr txBox="1">
            <a:spLocks noChangeArrowheads="1"/>
          </p:cNvSpPr>
          <p:nvPr/>
        </p:nvSpPr>
        <p:spPr bwMode="auto">
          <a:xfrm>
            <a:off x="4556126" y="4424363"/>
            <a:ext cx="81144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b="1">
                <a:solidFill>
                  <a:schemeClr val="accent1"/>
                </a:solidFill>
                <a:latin typeface="Comic Sans MS" panose="030F0702030302020204" pitchFamily="66" charset="0"/>
              </a:rPr>
              <a:t>basin</a:t>
            </a:r>
          </a:p>
        </p:txBody>
      </p:sp>
      <p:sp>
        <p:nvSpPr>
          <p:cNvPr id="50193" name="Text Box 17">
            <a:extLst>
              <a:ext uri="{FF2B5EF4-FFF2-40B4-BE49-F238E27FC236}">
                <a16:creationId xmlns:a16="http://schemas.microsoft.com/office/drawing/2014/main" id="{AA800D32-B369-AFE7-A768-8BC17FB65E38}"/>
              </a:ext>
            </a:extLst>
          </p:cNvPr>
          <p:cNvSpPr txBox="1">
            <a:spLocks noChangeArrowheads="1"/>
          </p:cNvSpPr>
          <p:nvPr/>
        </p:nvSpPr>
        <p:spPr bwMode="auto">
          <a:xfrm>
            <a:off x="7696201" y="4419600"/>
            <a:ext cx="81144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b="1">
                <a:solidFill>
                  <a:schemeClr val="accent1"/>
                </a:solidFill>
                <a:latin typeface="Comic Sans MS" panose="030F0702030302020204" pitchFamily="66" charset="0"/>
              </a:rPr>
              <a:t>basin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322" name="Picture 2">
            <a:extLst>
              <a:ext uri="{FF2B5EF4-FFF2-40B4-BE49-F238E27FC236}">
                <a16:creationId xmlns:a16="http://schemas.microsoft.com/office/drawing/2014/main" id="{BDC10FE0-2377-046E-3331-981EB6E1BE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7400" y="68264"/>
            <a:ext cx="8077200" cy="67897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9A79DDA9-29D2-22AD-2F26-34A69A3D2A54}"/>
              </a:ext>
            </a:extLst>
          </p:cNvPr>
          <p:cNvSpPr>
            <a:spLocks noGrp="1" noChangeArrowheads="1"/>
          </p:cNvSpPr>
          <p:nvPr>
            <p:ph type="title"/>
          </p:nvPr>
        </p:nvSpPr>
        <p:spPr>
          <a:xfrm>
            <a:off x="885524" y="685800"/>
            <a:ext cx="4600876" cy="5524500"/>
          </a:xfrm>
        </p:spPr>
        <p:txBody>
          <a:bodyPr>
            <a:noAutofit/>
          </a:bodyPr>
          <a:lstStyle/>
          <a:p>
            <a:pPr algn="r"/>
            <a:r>
              <a:rPr lang="en-US" altLang="en-US" sz="2800" dirty="0"/>
              <a:t>“Much of the building is done by people putting up their own houses.  But they cannot afford proper materials and do not use skilled </a:t>
            </a:r>
            <a:r>
              <a:rPr lang="en-US" altLang="en-US" sz="2800" dirty="0" err="1"/>
              <a:t>labour</a:t>
            </a:r>
            <a:r>
              <a:rPr lang="en-US" altLang="en-US" sz="2800" dirty="0"/>
              <a:t>.  There are many small kilns producing bricks but because of demand these are not fired for the 28 days needed to make them strong.”    </a:t>
            </a:r>
            <a:br>
              <a:rPr lang="en-US" altLang="en-US" sz="2800" dirty="0"/>
            </a:br>
            <a:endParaRPr lang="en-US" altLang="en-US" sz="2800" dirty="0"/>
          </a:p>
        </p:txBody>
      </p:sp>
      <p:sp>
        <p:nvSpPr>
          <p:cNvPr id="59396" name="Text Box 4">
            <a:extLst>
              <a:ext uri="{FF2B5EF4-FFF2-40B4-BE49-F238E27FC236}">
                <a16:creationId xmlns:a16="http://schemas.microsoft.com/office/drawing/2014/main" id="{4C38CCA2-1517-6DE2-54F4-DE6B4BA7F88C}"/>
              </a:ext>
            </a:extLst>
          </p:cNvPr>
          <p:cNvSpPr txBox="1">
            <a:spLocks noChangeArrowheads="1"/>
          </p:cNvSpPr>
          <p:nvPr/>
        </p:nvSpPr>
        <p:spPr bwMode="auto">
          <a:xfrm>
            <a:off x="2041526" y="5789613"/>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a:latin typeface="Comic Sans MS" panose="030F0702030302020204" pitchFamily="66" charset="0"/>
            </a:endParaRPr>
          </a:p>
        </p:txBody>
      </p:sp>
      <p:pic>
        <p:nvPicPr>
          <p:cNvPr id="59398" name="Picture 6">
            <a:extLst>
              <a:ext uri="{FF2B5EF4-FFF2-40B4-BE49-F238E27FC236}">
                <a16:creationId xmlns:a16="http://schemas.microsoft.com/office/drawing/2014/main" id="{284D0DA9-4943-F2A4-CFAE-DA9B0C18E6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095501"/>
            <a:ext cx="4267200" cy="3128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9399" name="Rectangle 7">
            <a:extLst>
              <a:ext uri="{FF2B5EF4-FFF2-40B4-BE49-F238E27FC236}">
                <a16:creationId xmlns:a16="http://schemas.microsoft.com/office/drawing/2014/main" id="{2A1FD2E9-C337-737B-E091-961B32417F5C}"/>
              </a:ext>
            </a:extLst>
          </p:cNvPr>
          <p:cNvSpPr>
            <a:spLocks noChangeArrowheads="1"/>
          </p:cNvSpPr>
          <p:nvPr/>
        </p:nvSpPr>
        <p:spPr bwMode="auto">
          <a:xfrm>
            <a:off x="8191501" y="4090988"/>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a:latin typeface="Comic Sans MS" panose="030F0702030302020204" pitchFamily="66" charset="0"/>
            </a:endParaRPr>
          </a:p>
        </p:txBody>
      </p:sp>
      <p:sp>
        <p:nvSpPr>
          <p:cNvPr id="59400" name="Rectangle 8">
            <a:extLst>
              <a:ext uri="{FF2B5EF4-FFF2-40B4-BE49-F238E27FC236}">
                <a16:creationId xmlns:a16="http://schemas.microsoft.com/office/drawing/2014/main" id="{4BDB8BB5-ACB9-0EA8-565B-97361AEFBDBE}"/>
              </a:ext>
            </a:extLst>
          </p:cNvPr>
          <p:cNvSpPr>
            <a:spLocks noChangeArrowheads="1"/>
          </p:cNvSpPr>
          <p:nvPr/>
        </p:nvSpPr>
        <p:spPr bwMode="auto">
          <a:xfrm>
            <a:off x="6400800" y="533400"/>
            <a:ext cx="3429000"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defRPr sz="4400">
                <a:solidFill>
                  <a:schemeClr val="tx2"/>
                </a:solidFill>
                <a:latin typeface="Comic Sans MS" panose="030F0702030302020204" pitchFamily="66" charset="0"/>
              </a:defRPr>
            </a:lvl1pPr>
            <a:lvl2pPr algn="ctr">
              <a:defRPr sz="4400">
                <a:solidFill>
                  <a:schemeClr val="tx2"/>
                </a:solidFill>
                <a:latin typeface="Comic Sans MS" panose="030F0702030302020204" pitchFamily="66" charset="0"/>
              </a:defRPr>
            </a:lvl2pPr>
            <a:lvl3pPr algn="ctr">
              <a:defRPr sz="4400">
                <a:solidFill>
                  <a:schemeClr val="tx2"/>
                </a:solidFill>
                <a:latin typeface="Comic Sans MS" panose="030F0702030302020204" pitchFamily="66" charset="0"/>
              </a:defRPr>
            </a:lvl3pPr>
            <a:lvl4pPr algn="ctr">
              <a:defRPr sz="4400">
                <a:solidFill>
                  <a:schemeClr val="tx2"/>
                </a:solidFill>
                <a:latin typeface="Comic Sans MS" panose="030F0702030302020204" pitchFamily="66" charset="0"/>
              </a:defRPr>
            </a:lvl4pPr>
            <a:lvl5pPr algn="ctr">
              <a:defRPr sz="4400">
                <a:solidFill>
                  <a:schemeClr val="tx2"/>
                </a:solidFill>
                <a:latin typeface="Comic Sans MS" panose="030F0702030302020204" pitchFamily="66" charset="0"/>
              </a:defRPr>
            </a:lvl5pPr>
            <a:lvl6pPr marL="457200" algn="ctr" eaLnBrk="0" fontAlgn="base" hangingPunct="0">
              <a:spcBef>
                <a:spcPct val="0"/>
              </a:spcBef>
              <a:spcAft>
                <a:spcPct val="0"/>
              </a:spcAft>
              <a:defRPr sz="4400">
                <a:solidFill>
                  <a:schemeClr val="tx2"/>
                </a:solidFill>
                <a:latin typeface="Comic Sans MS" panose="030F0702030302020204" pitchFamily="66" charset="0"/>
              </a:defRPr>
            </a:lvl6pPr>
            <a:lvl7pPr marL="914400" algn="ctr" eaLnBrk="0" fontAlgn="base" hangingPunct="0">
              <a:spcBef>
                <a:spcPct val="0"/>
              </a:spcBef>
              <a:spcAft>
                <a:spcPct val="0"/>
              </a:spcAft>
              <a:defRPr sz="4400">
                <a:solidFill>
                  <a:schemeClr val="tx2"/>
                </a:solidFill>
                <a:latin typeface="Comic Sans MS" panose="030F0702030302020204" pitchFamily="66" charset="0"/>
              </a:defRPr>
            </a:lvl7pPr>
            <a:lvl8pPr marL="1371600" algn="ctr" eaLnBrk="0" fontAlgn="base" hangingPunct="0">
              <a:spcBef>
                <a:spcPct val="0"/>
              </a:spcBef>
              <a:spcAft>
                <a:spcPct val="0"/>
              </a:spcAft>
              <a:defRPr sz="4400">
                <a:solidFill>
                  <a:schemeClr val="tx2"/>
                </a:solidFill>
                <a:latin typeface="Comic Sans MS" panose="030F0702030302020204" pitchFamily="66" charset="0"/>
              </a:defRPr>
            </a:lvl8pPr>
            <a:lvl9pPr marL="1828800" algn="ctr" eaLnBrk="0" fontAlgn="base" hangingPunct="0">
              <a:spcBef>
                <a:spcPct val="0"/>
              </a:spcBef>
              <a:spcAft>
                <a:spcPct val="0"/>
              </a:spcAft>
              <a:defRPr sz="4400">
                <a:solidFill>
                  <a:schemeClr val="tx2"/>
                </a:solidFill>
                <a:latin typeface="Comic Sans MS" panose="030F0702030302020204" pitchFamily="66" charset="0"/>
              </a:defRPr>
            </a:lvl9pPr>
          </a:lstStyle>
          <a:p>
            <a:r>
              <a:rPr lang="en-US" altLang="en-US" sz="2400">
                <a:solidFill>
                  <a:schemeClr val="accent2"/>
                </a:solidFill>
              </a:rPr>
              <a:t>Muzaffarabad, Pakistan </a:t>
            </a:r>
            <a:br>
              <a:rPr lang="en-US" altLang="en-US" sz="2400">
                <a:solidFill>
                  <a:schemeClr val="accent2"/>
                </a:solidFill>
              </a:rPr>
            </a:br>
            <a:r>
              <a:rPr lang="en-US" altLang="en-US" sz="1800">
                <a:solidFill>
                  <a:schemeClr val="accent2"/>
                </a:solidFill>
              </a:rPr>
              <a:t>(October 8, 2005 </a:t>
            </a:r>
            <a:br>
              <a:rPr lang="en-US" altLang="en-US" sz="1800">
                <a:solidFill>
                  <a:schemeClr val="accent2"/>
                </a:solidFill>
              </a:rPr>
            </a:br>
            <a:r>
              <a:rPr lang="en-US" altLang="en-US" sz="1800">
                <a:solidFill>
                  <a:schemeClr val="accent2"/>
                </a:solidFill>
              </a:rPr>
              <a:t>M 7.7; depth 10km)</a:t>
            </a:r>
          </a:p>
        </p:txBody>
      </p:sp>
      <p:sp>
        <p:nvSpPr>
          <p:cNvPr id="59403" name="Line 11">
            <a:extLst>
              <a:ext uri="{FF2B5EF4-FFF2-40B4-BE49-F238E27FC236}">
                <a16:creationId xmlns:a16="http://schemas.microsoft.com/office/drawing/2014/main" id="{27015FDD-67AF-A4EE-66B0-5D8C6B9E3C10}"/>
              </a:ext>
            </a:extLst>
          </p:cNvPr>
          <p:cNvSpPr>
            <a:spLocks noChangeShapeType="1"/>
          </p:cNvSpPr>
          <p:nvPr/>
        </p:nvSpPr>
        <p:spPr bwMode="auto">
          <a:xfrm>
            <a:off x="5715000" y="381000"/>
            <a:ext cx="0" cy="60198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B042F743-8231-3B7C-C665-92A64D4BF560}"/>
              </a:ext>
            </a:extLst>
          </p:cNvPr>
          <p:cNvSpPr>
            <a:spLocks noGrp="1" noChangeArrowheads="1"/>
          </p:cNvSpPr>
          <p:nvPr>
            <p:ph type="title"/>
          </p:nvPr>
        </p:nvSpPr>
        <p:spPr>
          <a:xfrm>
            <a:off x="565083" y="471638"/>
            <a:ext cx="8001000" cy="1143000"/>
          </a:xfrm>
        </p:spPr>
        <p:txBody>
          <a:bodyPr/>
          <a:lstStyle/>
          <a:p>
            <a:r>
              <a:rPr lang="en-US" altLang="en-US" sz="3200" dirty="0"/>
              <a:t>Bridge collapse </a:t>
            </a:r>
            <a:br>
              <a:rPr lang="en-US" altLang="en-US" sz="3200" dirty="0"/>
            </a:br>
            <a:r>
              <a:rPr lang="en-US" altLang="en-US" sz="3200" dirty="0"/>
              <a:t> Loma </a:t>
            </a:r>
            <a:r>
              <a:rPr lang="en-US" altLang="en-US" sz="3200" dirty="0" err="1"/>
              <a:t>Prieta</a:t>
            </a:r>
            <a:r>
              <a:rPr lang="en-US" altLang="en-US" sz="3200" dirty="0"/>
              <a:t> earthquake, CA (1989)</a:t>
            </a:r>
            <a:endParaRPr lang="en-US" altLang="en-US" sz="5400" dirty="0"/>
          </a:p>
        </p:txBody>
      </p:sp>
      <p:pic>
        <p:nvPicPr>
          <p:cNvPr id="65539" name="Picture 3">
            <a:extLst>
              <a:ext uri="{FF2B5EF4-FFF2-40B4-BE49-F238E27FC236}">
                <a16:creationId xmlns:a16="http://schemas.microsoft.com/office/drawing/2014/main" id="{E76AEEA7-DC2D-1FFD-6EE5-669514AF24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5500" y="1681163"/>
            <a:ext cx="6400800" cy="47196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CF368AF1-3478-4105-2BDA-19F837341F1D}"/>
              </a:ext>
            </a:extLst>
          </p:cNvPr>
          <p:cNvSpPr>
            <a:spLocks noGrp="1" noChangeArrowheads="1"/>
          </p:cNvSpPr>
          <p:nvPr>
            <p:ph type="title"/>
          </p:nvPr>
        </p:nvSpPr>
        <p:spPr>
          <a:xfrm>
            <a:off x="2514600" y="304800"/>
            <a:ext cx="7772400" cy="1143000"/>
          </a:xfrm>
        </p:spPr>
        <p:txBody>
          <a:bodyPr/>
          <a:lstStyle/>
          <a:p>
            <a:r>
              <a:rPr lang="en-US" altLang="en-US" sz="4800"/>
              <a:t>Preparedness (examples)</a:t>
            </a:r>
            <a:endParaRPr lang="en-US" altLang="en-US"/>
          </a:p>
        </p:txBody>
      </p:sp>
      <p:sp>
        <p:nvSpPr>
          <p:cNvPr id="67587" name="Rectangle 3">
            <a:extLst>
              <a:ext uri="{FF2B5EF4-FFF2-40B4-BE49-F238E27FC236}">
                <a16:creationId xmlns:a16="http://schemas.microsoft.com/office/drawing/2014/main" id="{7ECF994C-EC16-679D-39B2-56C6D0D5C418}"/>
              </a:ext>
            </a:extLst>
          </p:cNvPr>
          <p:cNvSpPr>
            <a:spLocks noGrp="1" noChangeArrowheads="1"/>
          </p:cNvSpPr>
          <p:nvPr>
            <p:ph type="body" idx="1"/>
          </p:nvPr>
        </p:nvSpPr>
        <p:spPr>
          <a:xfrm>
            <a:off x="721895" y="1600200"/>
            <a:ext cx="9565105" cy="4114800"/>
          </a:xfrm>
        </p:spPr>
        <p:txBody>
          <a:bodyPr/>
          <a:lstStyle/>
          <a:p>
            <a:pPr>
              <a:lnSpc>
                <a:spcPct val="90000"/>
              </a:lnSpc>
              <a:buFontTx/>
              <a:buNone/>
            </a:pPr>
            <a:r>
              <a:rPr lang="en-US" altLang="en-US" dirty="0">
                <a:solidFill>
                  <a:schemeClr val="accent2"/>
                </a:solidFill>
                <a:latin typeface="Gill Sans" charset="0"/>
              </a:rPr>
              <a:t>Buildings</a:t>
            </a:r>
            <a:r>
              <a:rPr lang="en-US" altLang="en-US" sz="3600" dirty="0">
                <a:solidFill>
                  <a:schemeClr val="accent2"/>
                </a:solidFill>
                <a:latin typeface="Gill Sans" charset="0"/>
              </a:rPr>
              <a:t> - </a:t>
            </a:r>
            <a:r>
              <a:rPr lang="en-US" altLang="en-US" dirty="0">
                <a:solidFill>
                  <a:schemeClr val="accent2"/>
                </a:solidFill>
                <a:latin typeface="Gill Sans" charset="0"/>
              </a:rPr>
              <a:t>site selection, design to code, retrofit, </a:t>
            </a:r>
            <a:r>
              <a:rPr lang="en-US" altLang="en-US" i="1" u="sng" dirty="0">
                <a:solidFill>
                  <a:schemeClr val="accent2"/>
                </a:solidFill>
                <a:latin typeface="Gill Sans" charset="0"/>
              </a:rPr>
              <a:t>upgrade codes</a:t>
            </a:r>
            <a:r>
              <a:rPr lang="en-US" altLang="en-US" dirty="0">
                <a:solidFill>
                  <a:schemeClr val="accent2"/>
                </a:solidFill>
                <a:latin typeface="Gill Sans" charset="0"/>
              </a:rPr>
              <a:t>;</a:t>
            </a:r>
          </a:p>
          <a:p>
            <a:pPr>
              <a:lnSpc>
                <a:spcPct val="90000"/>
              </a:lnSpc>
              <a:buFontTx/>
              <a:buNone/>
            </a:pPr>
            <a:r>
              <a:rPr lang="en-US" altLang="en-US" dirty="0">
                <a:solidFill>
                  <a:schemeClr val="accent2"/>
                </a:solidFill>
                <a:latin typeface="Gill Sans" charset="0"/>
              </a:rPr>
              <a:t>Strengthen bridges, dams, pipelines; </a:t>
            </a:r>
          </a:p>
          <a:p>
            <a:pPr>
              <a:lnSpc>
                <a:spcPct val="90000"/>
              </a:lnSpc>
              <a:buFontTx/>
              <a:buNone/>
            </a:pPr>
            <a:r>
              <a:rPr lang="en-US" altLang="en-US" dirty="0">
                <a:solidFill>
                  <a:schemeClr val="accent2"/>
                </a:solidFill>
                <a:latin typeface="Gill Sans" charset="0"/>
              </a:rPr>
              <a:t>Earthquake drills - houses, schools, search &amp; rescue;</a:t>
            </a:r>
          </a:p>
          <a:p>
            <a:pPr>
              <a:lnSpc>
                <a:spcPct val="90000"/>
              </a:lnSpc>
              <a:buFontTx/>
              <a:buNone/>
            </a:pPr>
            <a:r>
              <a:rPr lang="en-US" altLang="en-US" dirty="0">
                <a:solidFill>
                  <a:schemeClr val="accent2"/>
                </a:solidFill>
                <a:latin typeface="Gill Sans" charset="0"/>
              </a:rPr>
              <a:t>Emergency planning - survival kits, evacuation routes, fire prevention, utility failures, communication alternatives, </a:t>
            </a:r>
            <a:r>
              <a:rPr lang="en-US" altLang="en-US" i="1" u="sng" dirty="0">
                <a:solidFill>
                  <a:schemeClr val="accent2"/>
                </a:solidFill>
                <a:latin typeface="Gill Sans" charset="0"/>
              </a:rPr>
              <a:t>education</a:t>
            </a:r>
            <a:endParaRPr lang="en-US" altLang="en-US" dirty="0">
              <a:solidFill>
                <a:schemeClr val="accen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 Box 2">
            <a:extLst>
              <a:ext uri="{FF2B5EF4-FFF2-40B4-BE49-F238E27FC236}">
                <a16:creationId xmlns:a16="http://schemas.microsoft.com/office/drawing/2014/main" id="{2876EAD9-C00D-350B-06C2-83AD70CC2C3D}"/>
              </a:ext>
            </a:extLst>
          </p:cNvPr>
          <p:cNvSpPr txBox="1">
            <a:spLocks noChangeArrowheads="1"/>
          </p:cNvSpPr>
          <p:nvPr/>
        </p:nvSpPr>
        <p:spPr bwMode="auto">
          <a:xfrm>
            <a:off x="2133600" y="457201"/>
            <a:ext cx="7924800" cy="1877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altLang="en-US" sz="3600">
                <a:solidFill>
                  <a:schemeClr val="tx2"/>
                </a:solidFill>
                <a:latin typeface="Comic Sans MS" panose="030F0702030302020204" pitchFamily="66" charset="0"/>
              </a:rPr>
              <a:t>Causes:</a:t>
            </a:r>
            <a:r>
              <a:rPr lang="en-US" altLang="en-US" sz="3200">
                <a:solidFill>
                  <a:schemeClr val="tx2"/>
                </a:solidFill>
                <a:latin typeface="Comic Sans MS" panose="030F0702030302020204" pitchFamily="66" charset="0"/>
              </a:rPr>
              <a:t>  </a:t>
            </a:r>
            <a:r>
              <a:rPr lang="en-US" altLang="en-US" sz="3600">
                <a:solidFill>
                  <a:schemeClr val="tx2"/>
                </a:solidFill>
                <a:latin typeface="Comic Sans MS" panose="030F0702030302020204" pitchFamily="66" charset="0"/>
              </a:rPr>
              <a:t>accumulated strain</a:t>
            </a:r>
            <a:r>
              <a:rPr lang="en-US" altLang="en-US" sz="4000">
                <a:solidFill>
                  <a:schemeClr val="tx2"/>
                </a:solidFill>
                <a:latin typeface="Comic Sans MS" panose="030F0702030302020204" pitchFamily="66" charset="0"/>
              </a:rPr>
              <a:t> </a:t>
            </a:r>
            <a:br>
              <a:rPr lang="en-US" altLang="en-US" sz="4000">
                <a:solidFill>
                  <a:schemeClr val="tx2"/>
                </a:solidFill>
                <a:latin typeface="Comic Sans MS" panose="030F0702030302020204" pitchFamily="66" charset="0"/>
              </a:rPr>
            </a:br>
            <a:r>
              <a:rPr lang="en-US" altLang="en-US" sz="3600">
                <a:solidFill>
                  <a:schemeClr val="tx2"/>
                </a:solidFill>
                <a:latin typeface="Comic Sans MS" panose="030F0702030302020204" pitchFamily="66" charset="0"/>
              </a:rPr>
              <a:t>leads to fault rupture</a:t>
            </a:r>
            <a:r>
              <a:rPr lang="en-US" altLang="en-US" sz="4000">
                <a:solidFill>
                  <a:schemeClr val="tx2"/>
                </a:solidFill>
                <a:latin typeface="Comic Sans MS" panose="030F0702030302020204" pitchFamily="66" charset="0"/>
              </a:rPr>
              <a:t> </a:t>
            </a:r>
            <a:br>
              <a:rPr lang="en-US" altLang="en-US" sz="4000">
                <a:solidFill>
                  <a:schemeClr val="tx2"/>
                </a:solidFill>
                <a:latin typeface="Comic Sans MS" panose="030F0702030302020204" pitchFamily="66" charset="0"/>
              </a:rPr>
            </a:br>
            <a:r>
              <a:rPr lang="en-US" altLang="en-US" sz="3600">
                <a:solidFill>
                  <a:schemeClr val="tx2"/>
                </a:solidFill>
                <a:latin typeface="Comic Sans MS" panose="030F0702030302020204" pitchFamily="66" charset="0"/>
              </a:rPr>
              <a:t>- the elastic rebound model</a:t>
            </a:r>
            <a:endParaRPr lang="en-US" altLang="en-US">
              <a:latin typeface="Comic Sans MS" panose="030F0702030302020204" pitchFamily="66" charset="0"/>
            </a:endParaRPr>
          </a:p>
        </p:txBody>
      </p:sp>
      <p:pic>
        <p:nvPicPr>
          <p:cNvPr id="6147" name="Picture 3">
            <a:extLst>
              <a:ext uri="{FF2B5EF4-FFF2-40B4-BE49-F238E27FC236}">
                <a16:creationId xmlns:a16="http://schemas.microsoft.com/office/drawing/2014/main" id="{B7DCC1CD-6568-32BA-9FB9-E58FA02A79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2909888"/>
            <a:ext cx="9144000" cy="25320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F297475A-0CD6-4FF7-4051-B17DAB9C3726}"/>
              </a:ext>
            </a:extLst>
          </p:cNvPr>
          <p:cNvSpPr>
            <a:spLocks noGrp="1" noChangeArrowheads="1"/>
          </p:cNvSpPr>
          <p:nvPr>
            <p:ph type="title"/>
          </p:nvPr>
        </p:nvSpPr>
        <p:spPr>
          <a:xfrm>
            <a:off x="457200" y="381000"/>
            <a:ext cx="7772400" cy="1143000"/>
          </a:xfrm>
        </p:spPr>
        <p:txBody>
          <a:bodyPr>
            <a:normAutofit/>
          </a:bodyPr>
          <a:lstStyle/>
          <a:p>
            <a:r>
              <a:rPr lang="en-US" altLang="en-US" sz="3600" dirty="0"/>
              <a:t>Preparedness: Modifying the building code in the western US</a:t>
            </a:r>
          </a:p>
        </p:txBody>
      </p:sp>
      <p:grpSp>
        <p:nvGrpSpPr>
          <p:cNvPr id="69635" name="Group 3">
            <a:extLst>
              <a:ext uri="{FF2B5EF4-FFF2-40B4-BE49-F238E27FC236}">
                <a16:creationId xmlns:a16="http://schemas.microsoft.com/office/drawing/2014/main" id="{B665C018-C7C4-AB34-C557-56D77E6C99A3}"/>
              </a:ext>
            </a:extLst>
          </p:cNvPr>
          <p:cNvGrpSpPr>
            <a:grpSpLocks/>
          </p:cNvGrpSpPr>
          <p:nvPr/>
        </p:nvGrpSpPr>
        <p:grpSpPr bwMode="auto">
          <a:xfrm>
            <a:off x="1752600" y="1981200"/>
            <a:ext cx="8472488" cy="3060700"/>
            <a:chOff x="288" y="1248"/>
            <a:chExt cx="5337" cy="1928"/>
          </a:xfrm>
        </p:grpSpPr>
        <p:pic>
          <p:nvPicPr>
            <p:cNvPr id="69636" name="Picture 4">
              <a:extLst>
                <a:ext uri="{FF2B5EF4-FFF2-40B4-BE49-F238E27FC236}">
                  <a16:creationId xmlns:a16="http://schemas.microsoft.com/office/drawing/2014/main" id="{63EDDBAE-0212-982A-DDC3-E88EFF8A68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0" y="1344"/>
              <a:ext cx="1305" cy="1824"/>
            </a:xfrm>
            <a:prstGeom prst="rect">
              <a:avLst/>
            </a:prstGeom>
            <a:noFill/>
            <a:extLst>
              <a:ext uri="{909E8E84-426E-40DD-AFC4-6F175D3DCCD1}">
                <a14:hiddenFill xmlns:a14="http://schemas.microsoft.com/office/drawing/2010/main">
                  <a:solidFill>
                    <a:srgbClr val="FFFFFF"/>
                  </a:solidFill>
                </a14:hiddenFill>
              </a:ext>
            </a:extLst>
          </p:spPr>
        </p:pic>
        <p:pic>
          <p:nvPicPr>
            <p:cNvPr id="69637" name="Picture 5">
              <a:extLst>
                <a:ext uri="{FF2B5EF4-FFF2-40B4-BE49-F238E27FC236}">
                  <a16:creationId xmlns:a16="http://schemas.microsoft.com/office/drawing/2014/main" id="{4480D849-62F3-6209-2151-9397113733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8" y="1248"/>
              <a:ext cx="4080" cy="1928"/>
            </a:xfrm>
            <a:prstGeom prst="rect">
              <a:avLst/>
            </a:prstGeom>
            <a:noFill/>
            <a:extLst>
              <a:ext uri="{909E8E84-426E-40DD-AFC4-6F175D3DCCD1}">
                <a14:hiddenFill xmlns:a14="http://schemas.microsoft.com/office/drawing/2010/main">
                  <a:solidFill>
                    <a:srgbClr val="FFFFFF"/>
                  </a:solidFill>
                </a14:hiddenFill>
              </a:ext>
            </a:extLst>
          </p:spPr>
        </p:pic>
      </p:grpSp>
      <p:sp>
        <p:nvSpPr>
          <p:cNvPr id="69638" name="Text Box 6">
            <a:extLst>
              <a:ext uri="{FF2B5EF4-FFF2-40B4-BE49-F238E27FC236}">
                <a16:creationId xmlns:a16="http://schemas.microsoft.com/office/drawing/2014/main" id="{913B8BAF-2465-FF95-5D67-1811F8BD2BEC}"/>
              </a:ext>
            </a:extLst>
          </p:cNvPr>
          <p:cNvSpPr txBox="1">
            <a:spLocks noChangeArrowheads="1"/>
          </p:cNvSpPr>
          <p:nvPr/>
        </p:nvSpPr>
        <p:spPr bwMode="auto">
          <a:xfrm>
            <a:off x="2209801" y="5208588"/>
            <a:ext cx="8167621"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800">
                <a:solidFill>
                  <a:schemeClr val="tx2"/>
                </a:solidFill>
                <a:latin typeface="Cheltenham Bold BT" charset="0"/>
              </a:rPr>
              <a:t> </a:t>
            </a:r>
            <a:r>
              <a:rPr lang="en-US" altLang="en-US" sz="2800">
                <a:solidFill>
                  <a:schemeClr val="tx2"/>
                </a:solidFill>
                <a:latin typeface="Comic Sans MS" panose="030F0702030302020204" pitchFamily="66" charset="0"/>
              </a:rPr>
              <a:t>1969                1976             1988              1996</a:t>
            </a:r>
            <a:endParaRPr lang="en-US" altLang="en-US" sz="2800">
              <a:latin typeface="Intrepid Bold" charset="0"/>
            </a:endParaRPr>
          </a:p>
        </p:txBody>
      </p:sp>
      <p:sp>
        <p:nvSpPr>
          <p:cNvPr id="69639" name="Line 7">
            <a:extLst>
              <a:ext uri="{FF2B5EF4-FFF2-40B4-BE49-F238E27FC236}">
                <a16:creationId xmlns:a16="http://schemas.microsoft.com/office/drawing/2014/main" id="{8A1C0576-1B4C-CC12-7896-CFA66D9709B0}"/>
              </a:ext>
            </a:extLst>
          </p:cNvPr>
          <p:cNvSpPr>
            <a:spLocks noChangeShapeType="1"/>
          </p:cNvSpPr>
          <p:nvPr/>
        </p:nvSpPr>
        <p:spPr bwMode="auto">
          <a:xfrm>
            <a:off x="6096000" y="2209800"/>
            <a:ext cx="304800" cy="0"/>
          </a:xfrm>
          <a:prstGeom prst="line">
            <a:avLst/>
          </a:prstGeom>
          <a:noFill/>
          <a:ln w="762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69640" name="Line 8">
            <a:extLst>
              <a:ext uri="{FF2B5EF4-FFF2-40B4-BE49-F238E27FC236}">
                <a16:creationId xmlns:a16="http://schemas.microsoft.com/office/drawing/2014/main" id="{A3654F2F-E752-9BC1-223C-6C785217CA9F}"/>
              </a:ext>
            </a:extLst>
          </p:cNvPr>
          <p:cNvSpPr>
            <a:spLocks noChangeShapeType="1"/>
          </p:cNvSpPr>
          <p:nvPr/>
        </p:nvSpPr>
        <p:spPr bwMode="auto">
          <a:xfrm>
            <a:off x="10058400" y="2209800"/>
            <a:ext cx="304800" cy="0"/>
          </a:xfrm>
          <a:prstGeom prst="line">
            <a:avLst/>
          </a:prstGeom>
          <a:noFill/>
          <a:ln w="762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69641" name="Text Box 9">
            <a:extLst>
              <a:ext uri="{FF2B5EF4-FFF2-40B4-BE49-F238E27FC236}">
                <a16:creationId xmlns:a16="http://schemas.microsoft.com/office/drawing/2014/main" id="{24918948-7791-6D0A-39CF-EB03CD18FF73}"/>
              </a:ext>
            </a:extLst>
          </p:cNvPr>
          <p:cNvSpPr txBox="1">
            <a:spLocks noChangeArrowheads="1"/>
          </p:cNvSpPr>
          <p:nvPr/>
        </p:nvSpPr>
        <p:spPr bwMode="auto">
          <a:xfrm>
            <a:off x="9906001" y="1600200"/>
            <a:ext cx="184731"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Comic Sans MS" panose="030F0702030302020204" pitchFamily="66" charset="0"/>
            </a:endParaRPr>
          </a:p>
        </p:txBody>
      </p:sp>
      <p:sp>
        <p:nvSpPr>
          <p:cNvPr id="69642" name="Text Box 10">
            <a:extLst>
              <a:ext uri="{FF2B5EF4-FFF2-40B4-BE49-F238E27FC236}">
                <a16:creationId xmlns:a16="http://schemas.microsoft.com/office/drawing/2014/main" id="{9CC18A70-E884-2019-66F6-073AD9B6571B}"/>
              </a:ext>
            </a:extLst>
          </p:cNvPr>
          <p:cNvSpPr txBox="1">
            <a:spLocks noChangeArrowheads="1"/>
          </p:cNvSpPr>
          <p:nvPr/>
        </p:nvSpPr>
        <p:spPr bwMode="auto">
          <a:xfrm>
            <a:off x="2117725" y="6107113"/>
            <a:ext cx="358623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000">
                <a:latin typeface="Arial" panose="020B0604020202020204" pitchFamily="34" charset="0"/>
              </a:rPr>
              <a:t>UBC = Uniform Building Code</a:t>
            </a:r>
          </a:p>
        </p:txBody>
      </p:sp>
    </p:spTree>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2" name="Picture 2">
            <a:extLst>
              <a:ext uri="{FF2B5EF4-FFF2-40B4-BE49-F238E27FC236}">
                <a16:creationId xmlns:a16="http://schemas.microsoft.com/office/drawing/2014/main" id="{C6D59D4F-016A-4CA8-22F7-58E0A13F66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9977" y="1241286"/>
            <a:ext cx="7315200" cy="5270500"/>
          </a:xfrm>
          <a:prstGeom prst="rect">
            <a:avLst/>
          </a:prstGeom>
          <a:noFill/>
          <a:extLst>
            <a:ext uri="{909E8E84-426E-40DD-AFC4-6F175D3DCCD1}">
              <a14:hiddenFill xmlns:a14="http://schemas.microsoft.com/office/drawing/2010/main">
                <a:solidFill>
                  <a:srgbClr val="FFFFFF"/>
                </a:solidFill>
              </a14:hiddenFill>
            </a:ext>
          </a:extLst>
        </p:spPr>
      </p:pic>
      <p:sp>
        <p:nvSpPr>
          <p:cNvPr id="71683" name="Text Box 3">
            <a:extLst>
              <a:ext uri="{FF2B5EF4-FFF2-40B4-BE49-F238E27FC236}">
                <a16:creationId xmlns:a16="http://schemas.microsoft.com/office/drawing/2014/main" id="{01D349CE-CC19-3813-3A0C-829A176E90CF}"/>
              </a:ext>
            </a:extLst>
          </p:cNvPr>
          <p:cNvSpPr txBox="1">
            <a:spLocks noChangeArrowheads="1"/>
          </p:cNvSpPr>
          <p:nvPr/>
        </p:nvSpPr>
        <p:spPr bwMode="auto">
          <a:xfrm>
            <a:off x="1225551" y="177265"/>
            <a:ext cx="5062604"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4800" dirty="0">
                <a:solidFill>
                  <a:schemeClr val="tx2"/>
                </a:solidFill>
                <a:latin typeface="Comic Sans MS" panose="030F0702030302020204" pitchFamily="66" charset="0"/>
              </a:rPr>
              <a:t>Public education</a:t>
            </a:r>
            <a:r>
              <a:rPr lang="en-US" altLang="en-US" sz="4000" dirty="0">
                <a:solidFill>
                  <a:schemeClr val="tx2"/>
                </a:solidFill>
                <a:latin typeface="Comic Sans MS" panose="030F0702030302020204" pitchFamily="66" charset="0"/>
              </a:rPr>
              <a: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60FCD2AC-2D77-0522-320B-F90E67F1ACD5}"/>
              </a:ext>
            </a:extLst>
          </p:cNvPr>
          <p:cNvSpPr>
            <a:spLocks noGrp="1" noChangeArrowheads="1"/>
          </p:cNvSpPr>
          <p:nvPr>
            <p:ph type="title"/>
          </p:nvPr>
        </p:nvSpPr>
        <p:spPr>
          <a:xfrm>
            <a:off x="259882" y="201496"/>
            <a:ext cx="10515600" cy="847658"/>
          </a:xfrm>
        </p:spPr>
        <p:txBody>
          <a:bodyPr/>
          <a:lstStyle/>
          <a:p>
            <a:r>
              <a:rPr lang="en-US" altLang="en-US" dirty="0"/>
              <a:t>Post-earthquake adjustments</a:t>
            </a:r>
          </a:p>
        </p:txBody>
      </p:sp>
      <p:sp>
        <p:nvSpPr>
          <p:cNvPr id="75779" name="Rectangle 3">
            <a:extLst>
              <a:ext uri="{FF2B5EF4-FFF2-40B4-BE49-F238E27FC236}">
                <a16:creationId xmlns:a16="http://schemas.microsoft.com/office/drawing/2014/main" id="{74BD89E0-E10B-5905-72A1-D44B7E9BF8C3}"/>
              </a:ext>
            </a:extLst>
          </p:cNvPr>
          <p:cNvSpPr>
            <a:spLocks noGrp="1" noChangeArrowheads="1"/>
          </p:cNvSpPr>
          <p:nvPr>
            <p:ph type="body" idx="1"/>
          </p:nvPr>
        </p:nvSpPr>
        <p:spPr>
          <a:xfrm>
            <a:off x="259882" y="558264"/>
            <a:ext cx="9509760" cy="4870383"/>
          </a:xfrm>
        </p:spPr>
        <p:txBody>
          <a:bodyPr/>
          <a:lstStyle/>
          <a:p>
            <a:endParaRPr lang="en-US" altLang="en-US" dirty="0"/>
          </a:p>
          <a:p>
            <a:pPr>
              <a:buFontTx/>
              <a:buNone/>
            </a:pPr>
            <a:r>
              <a:rPr lang="en-US" altLang="en-US" sz="4000" dirty="0">
                <a:solidFill>
                  <a:schemeClr val="accent2"/>
                </a:solidFill>
                <a:latin typeface="Gill Sans" charset="0"/>
              </a:rPr>
              <a:t>Compare: </a:t>
            </a:r>
          </a:p>
          <a:p>
            <a:pPr>
              <a:buFont typeface="Wingdings" panose="05000000000000000000" pitchFamily="2" charset="2"/>
              <a:buChar char="§"/>
            </a:pPr>
            <a:r>
              <a:rPr lang="en-US" altLang="en-US" sz="4000" dirty="0">
                <a:solidFill>
                  <a:schemeClr val="accent2"/>
                </a:solidFill>
                <a:latin typeface="Gill Sans" charset="0"/>
              </a:rPr>
              <a:t>abandonment of Antigua Guatemala (mid-C18th) vs. </a:t>
            </a:r>
          </a:p>
          <a:p>
            <a:pPr>
              <a:buFont typeface="Wingdings" panose="05000000000000000000" pitchFamily="2" charset="2"/>
              <a:buChar char="§"/>
            </a:pPr>
            <a:r>
              <a:rPr lang="en-US" altLang="en-US" sz="4000" dirty="0">
                <a:solidFill>
                  <a:schemeClr val="accent2"/>
                </a:solidFill>
                <a:latin typeface="Gill Sans" charset="0"/>
              </a:rPr>
              <a:t>reconstruction of Lisbon (post-1755), San Francisco (post-1906), Kobe (post-1995).</a:t>
            </a:r>
            <a:endParaRPr lang="en-US" altLang="en-US" sz="40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DDBF73F-4994-7B75-5000-E61B30FD9B15}"/>
              </a:ext>
            </a:extLst>
          </p:cNvPr>
          <p:cNvSpPr>
            <a:spLocks noGrp="1" noChangeArrowheads="1"/>
          </p:cNvSpPr>
          <p:nvPr>
            <p:ph type="title"/>
          </p:nvPr>
        </p:nvSpPr>
        <p:spPr/>
        <p:txBody>
          <a:bodyPr/>
          <a:lstStyle/>
          <a:p>
            <a:r>
              <a:rPr lang="en-US" altLang="en-US"/>
              <a:t>Cascadia: megaearthquakes at the </a:t>
            </a:r>
            <a:r>
              <a:rPr lang="en-US" altLang="en-US" sz="4000"/>
              <a:t>plate boundary</a:t>
            </a:r>
            <a:endParaRPr lang="en-US" altLang="en-US"/>
          </a:p>
        </p:txBody>
      </p:sp>
      <p:pic>
        <p:nvPicPr>
          <p:cNvPr id="77827" name="Picture 3">
            <a:extLst>
              <a:ext uri="{FF2B5EF4-FFF2-40B4-BE49-F238E27FC236}">
                <a16:creationId xmlns:a16="http://schemas.microsoft.com/office/drawing/2014/main" id="{E9D30307-3CE9-2D54-4C08-60571E1872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5386" y="2281165"/>
            <a:ext cx="7681227" cy="4089174"/>
          </a:xfrm>
          <a:prstGeom prst="rect">
            <a:avLst/>
          </a:prstGeom>
          <a:noFill/>
          <a:extLst>
            <a:ext uri="{909E8E84-426E-40DD-AFC4-6F175D3DCCD1}">
              <a14:hiddenFill xmlns:a14="http://schemas.microsoft.com/office/drawing/2010/main">
                <a:solidFill>
                  <a:srgbClr val="FFFFFF"/>
                </a:solidFill>
              </a14:hiddenFill>
            </a:ext>
          </a:extLst>
        </p:spPr>
      </p:pic>
      <p:sp>
        <p:nvSpPr>
          <p:cNvPr id="77828" name="Line 4">
            <a:extLst>
              <a:ext uri="{FF2B5EF4-FFF2-40B4-BE49-F238E27FC236}">
                <a16:creationId xmlns:a16="http://schemas.microsoft.com/office/drawing/2014/main" id="{4C0A0CB9-0C51-B012-85B4-7E1D8D4C0F88}"/>
              </a:ext>
            </a:extLst>
          </p:cNvPr>
          <p:cNvSpPr>
            <a:spLocks noChangeShapeType="1"/>
          </p:cNvSpPr>
          <p:nvPr/>
        </p:nvSpPr>
        <p:spPr bwMode="auto">
          <a:xfrm>
            <a:off x="7239000" y="5334000"/>
            <a:ext cx="1295400" cy="3048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IN" sz="2400">
              <a:solidFill>
                <a:srgbClr val="000000"/>
              </a:solidFill>
              <a:latin typeface="Gill Sans" charset="0"/>
            </a:endParaRPr>
          </a:p>
        </p:txBody>
      </p:sp>
      <p:sp>
        <p:nvSpPr>
          <p:cNvPr id="77829" name="AutoShape 5">
            <a:extLst>
              <a:ext uri="{FF2B5EF4-FFF2-40B4-BE49-F238E27FC236}">
                <a16:creationId xmlns:a16="http://schemas.microsoft.com/office/drawing/2014/main" id="{AEBC4C38-4DE5-16D7-61EA-C672F3D3A180}"/>
              </a:ext>
            </a:extLst>
          </p:cNvPr>
          <p:cNvSpPr>
            <a:spLocks noChangeArrowheads="1"/>
          </p:cNvSpPr>
          <p:nvPr/>
        </p:nvSpPr>
        <p:spPr bwMode="auto">
          <a:xfrm rot="1120793">
            <a:off x="7315200" y="5181600"/>
            <a:ext cx="1219200" cy="609600"/>
          </a:xfrm>
          <a:prstGeom prst="irregularSeal2">
            <a:avLst/>
          </a:prstGeom>
          <a:solidFill>
            <a:srgbClr val="FFFF00"/>
          </a:solidFill>
          <a:ln w="9525">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IN" sz="2400">
              <a:solidFill>
                <a:srgbClr val="000000"/>
              </a:solidFill>
              <a:latin typeface="Gill Sans" charset="0"/>
            </a:endParaRPr>
          </a:p>
        </p:txBody>
      </p:sp>
      <p:sp>
        <p:nvSpPr>
          <p:cNvPr id="77830" name="Text Box 6">
            <a:extLst>
              <a:ext uri="{FF2B5EF4-FFF2-40B4-BE49-F238E27FC236}">
                <a16:creationId xmlns:a16="http://schemas.microsoft.com/office/drawing/2014/main" id="{4EA05F7E-9DCB-D8AF-5472-73F4FC10DBA6}"/>
              </a:ext>
            </a:extLst>
          </p:cNvPr>
          <p:cNvSpPr txBox="1">
            <a:spLocks noChangeArrowheads="1"/>
          </p:cNvSpPr>
          <p:nvPr/>
        </p:nvSpPr>
        <p:spPr bwMode="auto">
          <a:xfrm>
            <a:off x="7070725" y="5770563"/>
            <a:ext cx="1744388"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fontAlgn="base" hangingPunct="0">
              <a:spcBef>
                <a:spcPct val="0"/>
              </a:spcBef>
              <a:spcAft>
                <a:spcPct val="0"/>
              </a:spcAft>
            </a:pPr>
            <a:r>
              <a:rPr lang="en-US" altLang="en-US" sz="2800">
                <a:solidFill>
                  <a:srgbClr val="FFFF00"/>
                </a:solidFill>
                <a:latin typeface="Comic Sans MS" panose="030F0702030302020204" pitchFamily="66" charset="0"/>
              </a:rPr>
              <a:t>M</a:t>
            </a:r>
            <a:r>
              <a:rPr lang="en-US" altLang="en-US" sz="2800" baseline="-25000">
                <a:solidFill>
                  <a:srgbClr val="FFFF00"/>
                </a:solidFill>
                <a:latin typeface="Comic Sans MS" panose="030F0702030302020204" pitchFamily="66" charset="0"/>
              </a:rPr>
              <a:t>w </a:t>
            </a:r>
            <a:r>
              <a:rPr lang="en-US" altLang="en-US" sz="2800">
                <a:solidFill>
                  <a:srgbClr val="FFFF00"/>
                </a:solidFill>
                <a:latin typeface="Comic Sans MS" panose="030F0702030302020204" pitchFamily="66" charset="0"/>
              </a:rPr>
              <a:t>= 9.2?</a:t>
            </a:r>
            <a:endParaRPr lang="en-US" altLang="en-US" sz="2800">
              <a:solidFill>
                <a:srgbClr val="000000"/>
              </a:solidFill>
              <a:latin typeface="Comic Sans MS" panose="030F0702030302020204" pitchFamily="66"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E47C171F-E2FD-DAAD-CA18-DB6C07A4D92F}"/>
              </a:ext>
            </a:extLst>
          </p:cNvPr>
          <p:cNvSpPr>
            <a:spLocks noChangeArrowheads="1"/>
          </p:cNvSpPr>
          <p:nvPr/>
        </p:nvSpPr>
        <p:spPr bwMode="auto">
          <a:xfrm>
            <a:off x="3048000" y="228600"/>
            <a:ext cx="60960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nchor="ctr"/>
          <a:lstStyle>
            <a:lvl1pPr algn="ctr">
              <a:defRPr sz="4400">
                <a:solidFill>
                  <a:schemeClr val="tx2"/>
                </a:solidFill>
                <a:latin typeface="Comic Sans MS" panose="030F0702030302020204" pitchFamily="66" charset="0"/>
              </a:defRPr>
            </a:lvl1pPr>
            <a:lvl2pPr algn="ctr">
              <a:defRPr sz="4400">
                <a:solidFill>
                  <a:schemeClr val="tx2"/>
                </a:solidFill>
                <a:latin typeface="Comic Sans MS" panose="030F0702030302020204" pitchFamily="66" charset="0"/>
              </a:defRPr>
            </a:lvl2pPr>
            <a:lvl3pPr algn="ctr">
              <a:defRPr sz="4400">
                <a:solidFill>
                  <a:schemeClr val="tx2"/>
                </a:solidFill>
                <a:latin typeface="Comic Sans MS" panose="030F0702030302020204" pitchFamily="66" charset="0"/>
              </a:defRPr>
            </a:lvl3pPr>
            <a:lvl4pPr algn="ctr">
              <a:defRPr sz="4400">
                <a:solidFill>
                  <a:schemeClr val="tx2"/>
                </a:solidFill>
                <a:latin typeface="Comic Sans MS" panose="030F0702030302020204" pitchFamily="66" charset="0"/>
              </a:defRPr>
            </a:lvl4pPr>
            <a:lvl5pPr algn="ctr">
              <a:defRPr sz="4400">
                <a:solidFill>
                  <a:schemeClr val="tx2"/>
                </a:solidFill>
                <a:latin typeface="Comic Sans MS" panose="030F0702030302020204" pitchFamily="66" charset="0"/>
              </a:defRPr>
            </a:lvl5pPr>
            <a:lvl6pPr marL="457200" algn="ctr" eaLnBrk="0" fontAlgn="base" hangingPunct="0">
              <a:spcBef>
                <a:spcPct val="0"/>
              </a:spcBef>
              <a:spcAft>
                <a:spcPct val="0"/>
              </a:spcAft>
              <a:defRPr sz="4400">
                <a:solidFill>
                  <a:schemeClr val="tx2"/>
                </a:solidFill>
                <a:latin typeface="Comic Sans MS" panose="030F0702030302020204" pitchFamily="66" charset="0"/>
              </a:defRPr>
            </a:lvl6pPr>
            <a:lvl7pPr marL="914400" algn="ctr" eaLnBrk="0" fontAlgn="base" hangingPunct="0">
              <a:spcBef>
                <a:spcPct val="0"/>
              </a:spcBef>
              <a:spcAft>
                <a:spcPct val="0"/>
              </a:spcAft>
              <a:defRPr sz="4400">
                <a:solidFill>
                  <a:schemeClr val="tx2"/>
                </a:solidFill>
                <a:latin typeface="Comic Sans MS" panose="030F0702030302020204" pitchFamily="66" charset="0"/>
              </a:defRPr>
            </a:lvl7pPr>
            <a:lvl8pPr marL="1371600" algn="ctr" eaLnBrk="0" fontAlgn="base" hangingPunct="0">
              <a:spcBef>
                <a:spcPct val="0"/>
              </a:spcBef>
              <a:spcAft>
                <a:spcPct val="0"/>
              </a:spcAft>
              <a:defRPr sz="4400">
                <a:solidFill>
                  <a:schemeClr val="tx2"/>
                </a:solidFill>
                <a:latin typeface="Comic Sans MS" panose="030F0702030302020204" pitchFamily="66" charset="0"/>
              </a:defRPr>
            </a:lvl8pPr>
            <a:lvl9pPr marL="1828800" algn="ctr" eaLnBrk="0" fontAlgn="base" hangingPunct="0">
              <a:spcBef>
                <a:spcPct val="0"/>
              </a:spcBef>
              <a:spcAft>
                <a:spcPct val="0"/>
              </a:spcAft>
              <a:defRPr sz="4400">
                <a:solidFill>
                  <a:schemeClr val="tx2"/>
                </a:solidFill>
                <a:latin typeface="Comic Sans MS" panose="030F0702030302020204" pitchFamily="66" charset="0"/>
              </a:defRPr>
            </a:lvl9pPr>
          </a:lstStyle>
          <a:p>
            <a:r>
              <a:rPr lang="en-US" altLang="en-US" sz="3200"/>
              <a:t>Earthquake sequences, </a:t>
            </a:r>
            <a:br>
              <a:rPr lang="en-US" altLang="en-US" sz="3200"/>
            </a:br>
            <a:r>
              <a:rPr lang="en-US" altLang="en-US" sz="3200"/>
              <a:t>Nankai Trough and Cascadia</a:t>
            </a:r>
            <a:endParaRPr lang="en-US" altLang="en-US" sz="4800"/>
          </a:p>
        </p:txBody>
      </p:sp>
      <p:pic>
        <p:nvPicPr>
          <p:cNvPr id="81923" name="Picture 3">
            <a:extLst>
              <a:ext uri="{FF2B5EF4-FFF2-40B4-BE49-F238E27FC236}">
                <a16:creationId xmlns:a16="http://schemas.microsoft.com/office/drawing/2014/main" id="{BE0838F7-4980-EBA3-B6F9-19DB0AF9D9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6261" y="1488373"/>
            <a:ext cx="8839200" cy="4845050"/>
          </a:xfrm>
          <a:prstGeom prst="rect">
            <a:avLst/>
          </a:prstGeom>
          <a:noFill/>
          <a:extLst>
            <a:ext uri="{909E8E84-426E-40DD-AFC4-6F175D3DCCD1}">
              <a14:hiddenFill xmlns:a14="http://schemas.microsoft.com/office/drawing/2010/main">
                <a:solidFill>
                  <a:srgbClr val="FFFFFF"/>
                </a:solidFill>
              </a14:hiddenFill>
            </a:ext>
          </a:extLst>
        </p:spPr>
      </p:pic>
      <p:sp>
        <p:nvSpPr>
          <p:cNvPr id="81924" name="Text Box 4">
            <a:extLst>
              <a:ext uri="{FF2B5EF4-FFF2-40B4-BE49-F238E27FC236}">
                <a16:creationId xmlns:a16="http://schemas.microsoft.com/office/drawing/2014/main" id="{677D17A9-0FCA-1479-DC16-497B58DE5580}"/>
              </a:ext>
            </a:extLst>
          </p:cNvPr>
          <p:cNvSpPr txBox="1">
            <a:spLocks noChangeArrowheads="1"/>
          </p:cNvSpPr>
          <p:nvPr/>
        </p:nvSpPr>
        <p:spPr bwMode="auto">
          <a:xfrm rot="-5400000">
            <a:off x="5542820" y="4905652"/>
            <a:ext cx="1103187"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a:solidFill>
                  <a:srgbClr val="FF0000"/>
                </a:solidFill>
                <a:latin typeface="Comic Sans MS" panose="030F0702030302020204" pitchFamily="66" charset="0"/>
              </a:rPr>
              <a:t>or here?</a:t>
            </a:r>
          </a:p>
        </p:txBody>
      </p:sp>
      <p:sp>
        <p:nvSpPr>
          <p:cNvPr id="81925" name="Line 5">
            <a:extLst>
              <a:ext uri="{FF2B5EF4-FFF2-40B4-BE49-F238E27FC236}">
                <a16:creationId xmlns:a16="http://schemas.microsoft.com/office/drawing/2014/main" id="{67096986-70D4-3A4E-5050-902B7D8AF4C2}"/>
              </a:ext>
            </a:extLst>
          </p:cNvPr>
          <p:cNvSpPr>
            <a:spLocks noChangeShapeType="1"/>
          </p:cNvSpPr>
          <p:nvPr/>
        </p:nvSpPr>
        <p:spPr bwMode="auto">
          <a:xfrm>
            <a:off x="6248400" y="4191000"/>
            <a:ext cx="0" cy="1676400"/>
          </a:xfrm>
          <a:prstGeom prst="line">
            <a:avLst/>
          </a:prstGeom>
          <a:noFill/>
          <a:ln w="9525">
            <a:solidFill>
              <a:srgbClr val="FF0000"/>
            </a:solidFill>
            <a:prstDash val="dash"/>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81926" name="Text Box 6">
            <a:extLst>
              <a:ext uri="{FF2B5EF4-FFF2-40B4-BE49-F238E27FC236}">
                <a16:creationId xmlns:a16="http://schemas.microsoft.com/office/drawing/2014/main" id="{EC34B4E0-4E81-3BFE-50F7-0DE4CA26C7A7}"/>
              </a:ext>
            </a:extLst>
          </p:cNvPr>
          <p:cNvSpPr txBox="1">
            <a:spLocks noChangeArrowheads="1"/>
          </p:cNvSpPr>
          <p:nvPr/>
        </p:nvSpPr>
        <p:spPr bwMode="auto">
          <a:xfrm>
            <a:off x="2746376" y="5889625"/>
            <a:ext cx="6074099"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800" b="1">
                <a:solidFill>
                  <a:srgbClr val="FFFF00"/>
                </a:solidFill>
                <a:latin typeface="Comic Sans MS" panose="030F0702030302020204" pitchFamily="66" charset="0"/>
              </a:rPr>
              <a:t>S      U    W    W?             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7DE59699-819B-CC3D-7188-66608F739C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5600" y="1849438"/>
            <a:ext cx="9042400" cy="4475162"/>
          </a:xfrm>
          <a:prstGeom prst="rect">
            <a:avLst/>
          </a:prstGeom>
          <a:noFill/>
          <a:extLst>
            <a:ext uri="{909E8E84-426E-40DD-AFC4-6F175D3DCCD1}">
              <a14:hiddenFill xmlns:a14="http://schemas.microsoft.com/office/drawing/2010/main">
                <a:solidFill>
                  <a:srgbClr val="FFFFFF"/>
                </a:solidFill>
              </a14:hiddenFill>
            </a:ext>
          </a:extLst>
        </p:spPr>
      </p:pic>
      <p:sp>
        <p:nvSpPr>
          <p:cNvPr id="8195" name="Rectangle 3">
            <a:extLst>
              <a:ext uri="{FF2B5EF4-FFF2-40B4-BE49-F238E27FC236}">
                <a16:creationId xmlns:a16="http://schemas.microsoft.com/office/drawing/2014/main" id="{AA4FFC49-5346-81FA-30EF-0572958F1858}"/>
              </a:ext>
            </a:extLst>
          </p:cNvPr>
          <p:cNvSpPr>
            <a:spLocks noGrp="1" noChangeArrowheads="1"/>
          </p:cNvSpPr>
          <p:nvPr>
            <p:ph type="title"/>
          </p:nvPr>
        </p:nvSpPr>
        <p:spPr>
          <a:xfrm>
            <a:off x="2209800" y="381000"/>
            <a:ext cx="7772400" cy="1143000"/>
          </a:xfrm>
        </p:spPr>
        <p:txBody>
          <a:bodyPr/>
          <a:lstStyle/>
          <a:p>
            <a:r>
              <a:rPr lang="en-US" altLang="en-US"/>
              <a:t>Styles of faulting</a:t>
            </a:r>
          </a:p>
        </p:txBody>
      </p:sp>
      <p:sp>
        <p:nvSpPr>
          <p:cNvPr id="8196" name="Line 4">
            <a:extLst>
              <a:ext uri="{FF2B5EF4-FFF2-40B4-BE49-F238E27FC236}">
                <a16:creationId xmlns:a16="http://schemas.microsoft.com/office/drawing/2014/main" id="{5CE607AB-8FFE-6251-2772-C8361C8EBE68}"/>
              </a:ext>
            </a:extLst>
          </p:cNvPr>
          <p:cNvSpPr>
            <a:spLocks noChangeShapeType="1"/>
          </p:cNvSpPr>
          <p:nvPr/>
        </p:nvSpPr>
        <p:spPr bwMode="auto">
          <a:xfrm>
            <a:off x="2133600" y="1676400"/>
            <a:ext cx="8001000" cy="0"/>
          </a:xfrm>
          <a:prstGeom prst="line">
            <a:avLst/>
          </a:prstGeom>
          <a:noFill/>
          <a:ln w="28575">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ext Box 2">
            <a:extLst>
              <a:ext uri="{FF2B5EF4-FFF2-40B4-BE49-F238E27FC236}">
                <a16:creationId xmlns:a16="http://schemas.microsoft.com/office/drawing/2014/main" id="{497C4B15-45B3-5C79-C48B-A2475EEFDAD6}"/>
              </a:ext>
            </a:extLst>
          </p:cNvPr>
          <p:cNvSpPr txBox="1">
            <a:spLocks noChangeArrowheads="1"/>
          </p:cNvSpPr>
          <p:nvPr/>
        </p:nvSpPr>
        <p:spPr bwMode="auto">
          <a:xfrm>
            <a:off x="2514600" y="304801"/>
            <a:ext cx="7467600" cy="1015663"/>
          </a:xfrm>
          <a:prstGeom prst="rect">
            <a:avLst/>
          </a:prstGeom>
          <a:solidFill>
            <a:schemeClr val="bg1"/>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altLang="en-US" sz="3200">
                <a:solidFill>
                  <a:schemeClr val="tx2"/>
                </a:solidFill>
                <a:latin typeface="Comic Sans MS" panose="030F0702030302020204" pitchFamily="66" charset="0"/>
              </a:rPr>
              <a:t>Causes</a:t>
            </a:r>
            <a:r>
              <a:rPr lang="en-US" altLang="en-US" sz="2800">
                <a:solidFill>
                  <a:schemeClr val="tx2"/>
                </a:solidFill>
                <a:latin typeface="Comic Sans MS" panose="030F0702030302020204" pitchFamily="66" charset="0"/>
              </a:rPr>
              <a:t>: fault movement releases energy as seismic waves radiating from rupture</a:t>
            </a:r>
          </a:p>
        </p:txBody>
      </p:sp>
      <p:pic>
        <p:nvPicPr>
          <p:cNvPr id="9220" name="Picture 4">
            <a:extLst>
              <a:ext uri="{FF2B5EF4-FFF2-40B4-BE49-F238E27FC236}">
                <a16:creationId xmlns:a16="http://schemas.microsoft.com/office/drawing/2014/main" id="{3D7D447D-6C42-1343-FF78-9F67653005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7100" y="1828800"/>
            <a:ext cx="5257800" cy="4533900"/>
          </a:xfrm>
          <a:prstGeom prst="rect">
            <a:avLst/>
          </a:prstGeom>
          <a:noFill/>
          <a:extLst>
            <a:ext uri="{909E8E84-426E-40DD-AFC4-6F175D3DCCD1}">
              <a14:hiddenFill xmlns:a14="http://schemas.microsoft.com/office/drawing/2010/main">
                <a:solidFill>
                  <a:srgbClr val="FFFFFF"/>
                </a:solidFill>
              </a14:hiddenFill>
            </a:ext>
          </a:extLst>
        </p:spPr>
      </p:pic>
      <p:sp>
        <p:nvSpPr>
          <p:cNvPr id="9221" name="Text Box 5">
            <a:extLst>
              <a:ext uri="{FF2B5EF4-FFF2-40B4-BE49-F238E27FC236}">
                <a16:creationId xmlns:a16="http://schemas.microsoft.com/office/drawing/2014/main" id="{A7622503-7558-B0A1-BBEA-DAADFFCD1022}"/>
              </a:ext>
            </a:extLst>
          </p:cNvPr>
          <p:cNvSpPr txBox="1">
            <a:spLocks noChangeArrowheads="1"/>
          </p:cNvSpPr>
          <p:nvPr/>
        </p:nvSpPr>
        <p:spPr bwMode="auto">
          <a:xfrm>
            <a:off x="2057401" y="4343400"/>
            <a:ext cx="170751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a:solidFill>
                  <a:srgbClr val="800000"/>
                </a:solidFill>
                <a:latin typeface="Comic Sans MS" panose="030F0702030302020204" pitchFamily="66" charset="0"/>
              </a:rPr>
              <a:t>Seismic waves</a:t>
            </a:r>
            <a:endParaRPr lang="en-US" altLang="en-US" sz="3200">
              <a:solidFill>
                <a:srgbClr val="800000"/>
              </a:solidFill>
              <a:latin typeface="Comic Sans MS" panose="030F0702030302020204" pitchFamily="66" charset="0"/>
            </a:endParaRPr>
          </a:p>
        </p:txBody>
      </p:sp>
      <p:sp>
        <p:nvSpPr>
          <p:cNvPr id="9222" name="Line 6">
            <a:extLst>
              <a:ext uri="{FF2B5EF4-FFF2-40B4-BE49-F238E27FC236}">
                <a16:creationId xmlns:a16="http://schemas.microsoft.com/office/drawing/2014/main" id="{EA2D1085-DB7B-DE6A-6693-C8D0C0DA832E}"/>
              </a:ext>
            </a:extLst>
          </p:cNvPr>
          <p:cNvSpPr>
            <a:spLocks noChangeShapeType="1"/>
          </p:cNvSpPr>
          <p:nvPr/>
        </p:nvSpPr>
        <p:spPr bwMode="auto">
          <a:xfrm>
            <a:off x="4267200" y="4648200"/>
            <a:ext cx="762000" cy="152400"/>
          </a:xfrm>
          <a:prstGeom prst="line">
            <a:avLst/>
          </a:prstGeom>
          <a:noFill/>
          <a:ln w="28575">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36BFC946-3FD3-2FBB-C0D4-AFD6915DD57D}"/>
              </a:ext>
            </a:extLst>
          </p:cNvPr>
          <p:cNvSpPr>
            <a:spLocks noGrp="1" noChangeArrowheads="1"/>
          </p:cNvSpPr>
          <p:nvPr>
            <p:ph type="title"/>
          </p:nvPr>
        </p:nvSpPr>
        <p:spPr>
          <a:xfrm>
            <a:off x="2286000" y="0"/>
            <a:ext cx="7772400" cy="1143000"/>
          </a:xfrm>
        </p:spPr>
        <p:txBody>
          <a:bodyPr/>
          <a:lstStyle/>
          <a:p>
            <a:r>
              <a:rPr lang="en-US" altLang="en-US" sz="3200"/>
              <a:t>Seismic wave forms</a:t>
            </a:r>
            <a:endParaRPr lang="en-US" altLang="en-US"/>
          </a:p>
        </p:txBody>
      </p:sp>
      <p:pic>
        <p:nvPicPr>
          <p:cNvPr id="10243" name="Picture 3">
            <a:extLst>
              <a:ext uri="{FF2B5EF4-FFF2-40B4-BE49-F238E27FC236}">
                <a16:creationId xmlns:a16="http://schemas.microsoft.com/office/drawing/2014/main" id="{A0663D8A-E28F-28B7-9B5A-15447CC504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838201"/>
            <a:ext cx="7391400" cy="5724525"/>
          </a:xfrm>
          <a:prstGeom prst="rect">
            <a:avLst/>
          </a:prstGeom>
          <a:noFill/>
          <a:extLst>
            <a:ext uri="{909E8E84-426E-40DD-AFC4-6F175D3DCCD1}">
              <a14:hiddenFill xmlns:a14="http://schemas.microsoft.com/office/drawing/2010/main">
                <a:solidFill>
                  <a:srgbClr val="FFFFFF"/>
                </a:solidFill>
              </a14:hiddenFill>
            </a:ext>
          </a:extLst>
        </p:spPr>
      </p:pic>
      <p:sp>
        <p:nvSpPr>
          <p:cNvPr id="10244" name="Text Box 4">
            <a:extLst>
              <a:ext uri="{FF2B5EF4-FFF2-40B4-BE49-F238E27FC236}">
                <a16:creationId xmlns:a16="http://schemas.microsoft.com/office/drawing/2014/main" id="{D0263E0E-DBE8-68DA-1455-C13D5987476A}"/>
              </a:ext>
            </a:extLst>
          </p:cNvPr>
          <p:cNvSpPr txBox="1">
            <a:spLocks noChangeArrowheads="1"/>
          </p:cNvSpPr>
          <p:nvPr/>
        </p:nvSpPr>
        <p:spPr bwMode="auto">
          <a:xfrm>
            <a:off x="2971800" y="2794000"/>
            <a:ext cx="937116"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a:solidFill>
                  <a:srgbClr val="800000"/>
                </a:solidFill>
                <a:latin typeface="Arial" panose="020B0604020202020204" pitchFamily="34" charset="0"/>
              </a:rPr>
              <a:t>P wave</a:t>
            </a:r>
            <a:endParaRPr lang="en-US" altLang="en-US" sz="2800">
              <a:solidFill>
                <a:srgbClr val="800000"/>
              </a:solidFill>
              <a:latin typeface="Comic Sans MS" panose="030F0702030302020204" pitchFamily="66" charset="0"/>
            </a:endParaRPr>
          </a:p>
        </p:txBody>
      </p:sp>
      <p:sp>
        <p:nvSpPr>
          <p:cNvPr id="10245" name="Text Box 5">
            <a:extLst>
              <a:ext uri="{FF2B5EF4-FFF2-40B4-BE49-F238E27FC236}">
                <a16:creationId xmlns:a16="http://schemas.microsoft.com/office/drawing/2014/main" id="{3E486871-FE4E-33EE-A07A-DE68A7B0AEA2}"/>
              </a:ext>
            </a:extLst>
          </p:cNvPr>
          <p:cNvSpPr txBox="1">
            <a:spLocks noChangeArrowheads="1"/>
          </p:cNvSpPr>
          <p:nvPr/>
        </p:nvSpPr>
        <p:spPr bwMode="auto">
          <a:xfrm>
            <a:off x="8458201" y="1117600"/>
            <a:ext cx="941283"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a:solidFill>
                  <a:srgbClr val="800000"/>
                </a:solidFill>
                <a:latin typeface="Arial" panose="020B0604020202020204" pitchFamily="34" charset="0"/>
              </a:rPr>
              <a:t>S wave</a:t>
            </a:r>
            <a:endParaRPr lang="en-US" altLang="en-US" sz="2800">
              <a:solidFill>
                <a:srgbClr val="800000"/>
              </a:solidFill>
              <a:latin typeface="Comic Sans MS" panose="030F0702030302020204" pitchFamily="66" charset="0"/>
            </a:endParaRPr>
          </a:p>
        </p:txBody>
      </p:sp>
      <p:sp>
        <p:nvSpPr>
          <p:cNvPr id="10246" name="Text Box 6">
            <a:extLst>
              <a:ext uri="{FF2B5EF4-FFF2-40B4-BE49-F238E27FC236}">
                <a16:creationId xmlns:a16="http://schemas.microsoft.com/office/drawing/2014/main" id="{5A89AEF6-A9CC-BCF7-E21A-365524C7CC5D}"/>
              </a:ext>
            </a:extLst>
          </p:cNvPr>
          <p:cNvSpPr txBox="1">
            <a:spLocks noChangeArrowheads="1"/>
          </p:cNvSpPr>
          <p:nvPr/>
        </p:nvSpPr>
        <p:spPr bwMode="auto">
          <a:xfrm>
            <a:off x="8295851" y="3810000"/>
            <a:ext cx="2024913" cy="67710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a:solidFill>
                  <a:srgbClr val="800000"/>
                </a:solidFill>
                <a:latin typeface="Arial" panose="020B0604020202020204" pitchFamily="34" charset="0"/>
              </a:rPr>
              <a:t>L wave</a:t>
            </a:r>
            <a:endParaRPr lang="en-US" altLang="en-US" sz="2800">
              <a:solidFill>
                <a:srgbClr val="800000"/>
              </a:solidFill>
              <a:latin typeface="Arial" panose="020B0604020202020204" pitchFamily="34" charset="0"/>
            </a:endParaRPr>
          </a:p>
          <a:p>
            <a:pPr algn="ctr"/>
            <a:r>
              <a:rPr lang="en-US" altLang="en-US" sz="2000">
                <a:solidFill>
                  <a:srgbClr val="800000"/>
                </a:solidFill>
                <a:latin typeface="Arial" panose="020B0604020202020204" pitchFamily="34" charset="0"/>
              </a:rPr>
              <a:t>(Rayleigh wave)</a:t>
            </a:r>
            <a:endParaRPr lang="en-US" altLang="en-US">
              <a:solidFill>
                <a:srgbClr val="800000"/>
              </a:solidFill>
              <a:latin typeface="Arial" panose="020B0604020202020204" pitchFamily="34" charset="0"/>
            </a:endParaRPr>
          </a:p>
        </p:txBody>
      </p:sp>
      <p:sp>
        <p:nvSpPr>
          <p:cNvPr id="10247" name="Text Box 7">
            <a:extLst>
              <a:ext uri="{FF2B5EF4-FFF2-40B4-BE49-F238E27FC236}">
                <a16:creationId xmlns:a16="http://schemas.microsoft.com/office/drawing/2014/main" id="{7EEB65D8-D547-1BFF-D703-33356DDFB1C4}"/>
              </a:ext>
            </a:extLst>
          </p:cNvPr>
          <p:cNvSpPr txBox="1">
            <a:spLocks noChangeArrowheads="1"/>
          </p:cNvSpPr>
          <p:nvPr/>
        </p:nvSpPr>
        <p:spPr bwMode="auto">
          <a:xfrm>
            <a:off x="2875891" y="5537200"/>
            <a:ext cx="1580882" cy="67710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en-US">
                <a:solidFill>
                  <a:srgbClr val="800000"/>
                </a:solidFill>
                <a:latin typeface="Arial" panose="020B0604020202020204" pitchFamily="34" charset="0"/>
              </a:rPr>
              <a:t>L wave</a:t>
            </a:r>
            <a:endParaRPr lang="en-US" altLang="en-US" sz="2800">
              <a:solidFill>
                <a:srgbClr val="800000"/>
              </a:solidFill>
              <a:latin typeface="Arial" panose="020B0604020202020204" pitchFamily="34" charset="0"/>
            </a:endParaRPr>
          </a:p>
          <a:p>
            <a:pPr algn="ctr"/>
            <a:r>
              <a:rPr lang="en-US" altLang="en-US" sz="2000">
                <a:solidFill>
                  <a:srgbClr val="800000"/>
                </a:solidFill>
                <a:latin typeface="Arial" panose="020B0604020202020204" pitchFamily="34" charset="0"/>
              </a:rPr>
              <a:t>(Love wave)</a:t>
            </a:r>
            <a:endParaRPr lang="en-US" altLang="en-US">
              <a:solidFill>
                <a:srgbClr val="800000"/>
              </a:solidFill>
              <a:latin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B4679FA0-EE6C-CC99-CE3E-34F8C2FCFC27}"/>
              </a:ext>
            </a:extLst>
          </p:cNvPr>
          <p:cNvSpPr>
            <a:spLocks noGrp="1" noChangeArrowheads="1"/>
          </p:cNvSpPr>
          <p:nvPr>
            <p:ph type="title"/>
          </p:nvPr>
        </p:nvSpPr>
        <p:spPr>
          <a:xfrm>
            <a:off x="583933" y="381802"/>
            <a:ext cx="7772400" cy="1143000"/>
          </a:xfrm>
        </p:spPr>
        <p:txBody>
          <a:bodyPr>
            <a:normAutofit fontScale="90000"/>
          </a:bodyPr>
          <a:lstStyle/>
          <a:p>
            <a:r>
              <a:rPr lang="en-US" altLang="en-US" sz="4000"/>
              <a:t>Earthquake magnitude:</a:t>
            </a:r>
            <a:br>
              <a:rPr lang="en-US" altLang="en-US" sz="4000"/>
            </a:br>
            <a:r>
              <a:rPr lang="en-US" altLang="en-US" sz="3200"/>
              <a:t>scales based on seismograms</a:t>
            </a:r>
            <a:r>
              <a:rPr lang="en-US" altLang="en-US"/>
              <a:t> </a:t>
            </a:r>
          </a:p>
        </p:txBody>
      </p:sp>
      <p:sp>
        <p:nvSpPr>
          <p:cNvPr id="11267" name="Rectangle 3">
            <a:extLst>
              <a:ext uri="{FF2B5EF4-FFF2-40B4-BE49-F238E27FC236}">
                <a16:creationId xmlns:a16="http://schemas.microsoft.com/office/drawing/2014/main" id="{DFEA50D4-D34C-6E56-E56A-69C1A02904E6}"/>
              </a:ext>
            </a:extLst>
          </p:cNvPr>
          <p:cNvSpPr>
            <a:spLocks noGrp="1" noChangeArrowheads="1"/>
          </p:cNvSpPr>
          <p:nvPr>
            <p:ph type="body" idx="1"/>
          </p:nvPr>
        </p:nvSpPr>
        <p:spPr>
          <a:xfrm>
            <a:off x="445971" y="1625065"/>
            <a:ext cx="7772400" cy="4114800"/>
          </a:xfrm>
        </p:spPr>
        <p:txBody>
          <a:bodyPr/>
          <a:lstStyle/>
          <a:p>
            <a:r>
              <a:rPr lang="en-US" altLang="en-US" sz="2400" dirty="0">
                <a:solidFill>
                  <a:schemeClr val="tx2"/>
                </a:solidFill>
              </a:rPr>
              <a:t>M</a:t>
            </a:r>
            <a:r>
              <a:rPr lang="en-US" altLang="en-US" sz="2400" baseline="-25000" dirty="0">
                <a:solidFill>
                  <a:schemeClr val="tx2"/>
                </a:solidFill>
              </a:rPr>
              <a:t>L</a:t>
            </a:r>
            <a:r>
              <a:rPr lang="en-US" altLang="en-US" sz="2400" dirty="0"/>
              <a:t>=local (e.g. Richter scale) - based on amplitude of waves with 1s period within 600 km of </a:t>
            </a:r>
            <a:r>
              <a:rPr lang="en-US" altLang="en-US" sz="2400" dirty="0" err="1"/>
              <a:t>epicentre</a:t>
            </a:r>
            <a:r>
              <a:rPr lang="en-US" altLang="en-US" sz="2400" dirty="0"/>
              <a:t>.  </a:t>
            </a:r>
          </a:p>
          <a:p>
            <a:r>
              <a:rPr lang="en-US" altLang="en-US" sz="2400" dirty="0">
                <a:solidFill>
                  <a:schemeClr val="tx2"/>
                </a:solidFill>
              </a:rPr>
              <a:t>M</a:t>
            </a:r>
            <a:r>
              <a:rPr lang="en-US" altLang="en-US" sz="2400" baseline="-25000" dirty="0">
                <a:solidFill>
                  <a:schemeClr val="tx2"/>
                </a:solidFill>
              </a:rPr>
              <a:t>b</a:t>
            </a:r>
            <a:r>
              <a:rPr lang="en-US" altLang="en-US" sz="2400" dirty="0"/>
              <a:t>=body-wave (similar to above)</a:t>
            </a:r>
          </a:p>
          <a:p>
            <a:r>
              <a:rPr lang="en-US" altLang="en-US" sz="2400" dirty="0" err="1">
                <a:solidFill>
                  <a:schemeClr val="tx2"/>
                </a:solidFill>
              </a:rPr>
              <a:t>M</a:t>
            </a:r>
            <a:r>
              <a:rPr lang="en-US" altLang="en-US" sz="2400" baseline="-25000" dirty="0" err="1">
                <a:solidFill>
                  <a:schemeClr val="tx2"/>
                </a:solidFill>
              </a:rPr>
              <a:t>s</a:t>
            </a:r>
            <a:r>
              <a:rPr lang="en-US" altLang="en-US" sz="2400" dirty="0"/>
              <a:t>=surface wave (wave periods of 20s measured anywhere on globe</a:t>
            </a:r>
          </a:p>
          <a:p>
            <a:r>
              <a:rPr lang="en-US" altLang="en-US" sz="2400" dirty="0">
                <a:solidFill>
                  <a:schemeClr val="tx2"/>
                </a:solidFill>
              </a:rPr>
              <a:t>M</a:t>
            </a:r>
            <a:r>
              <a:rPr lang="en-US" altLang="en-US" sz="2400" baseline="-25000" dirty="0">
                <a:solidFill>
                  <a:schemeClr val="tx2"/>
                </a:solidFill>
              </a:rPr>
              <a:t>o</a:t>
            </a:r>
            <a:r>
              <a:rPr lang="en-US" altLang="en-US" sz="2400" dirty="0"/>
              <a:t>=seismic moment</a:t>
            </a:r>
          </a:p>
          <a:p>
            <a:r>
              <a:rPr lang="en-US" altLang="en-US" sz="2400" dirty="0">
                <a:solidFill>
                  <a:schemeClr val="tx2"/>
                </a:solidFill>
              </a:rPr>
              <a:t>M</a:t>
            </a:r>
            <a:r>
              <a:rPr lang="en-US" altLang="en-US" sz="2400" baseline="-25000" dirty="0">
                <a:solidFill>
                  <a:schemeClr val="tx2"/>
                </a:solidFill>
              </a:rPr>
              <a:t>w</a:t>
            </a:r>
            <a:r>
              <a:rPr lang="en-US" altLang="en-US" sz="2400" dirty="0"/>
              <a:t>= moment magnitude</a:t>
            </a:r>
          </a:p>
        </p:txBody>
      </p:sp>
    </p:spTree>
  </p:cSld>
  <p:clrMapOvr>
    <a:masterClrMapping/>
  </p:clrMapOvr>
  <p:transition>
    <p:dissolv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DED9B62B-BA1F-6DBC-437D-C1580100E516}"/>
              </a:ext>
            </a:extLst>
          </p:cNvPr>
          <p:cNvSpPr>
            <a:spLocks noGrp="1" noChangeArrowheads="1"/>
          </p:cNvSpPr>
          <p:nvPr>
            <p:ph type="title"/>
          </p:nvPr>
        </p:nvSpPr>
        <p:spPr>
          <a:xfrm>
            <a:off x="417896" y="256673"/>
            <a:ext cx="7772400" cy="1143000"/>
          </a:xfrm>
        </p:spPr>
        <p:txBody>
          <a:bodyPr/>
          <a:lstStyle/>
          <a:p>
            <a:r>
              <a:rPr lang="en-US" altLang="en-US" sz="4000" dirty="0"/>
              <a:t>The Richter scale</a:t>
            </a:r>
            <a:endParaRPr lang="en-US" altLang="en-US" sz="2800" dirty="0"/>
          </a:p>
        </p:txBody>
      </p:sp>
      <p:sp>
        <p:nvSpPr>
          <p:cNvPr id="12291" name="Rectangle 3">
            <a:extLst>
              <a:ext uri="{FF2B5EF4-FFF2-40B4-BE49-F238E27FC236}">
                <a16:creationId xmlns:a16="http://schemas.microsoft.com/office/drawing/2014/main" id="{474EB9B3-69C2-4690-8B32-753B8BAA72D9}"/>
              </a:ext>
            </a:extLst>
          </p:cNvPr>
          <p:cNvSpPr>
            <a:spLocks noGrp="1" noChangeArrowheads="1"/>
          </p:cNvSpPr>
          <p:nvPr>
            <p:ph type="body" idx="1"/>
          </p:nvPr>
        </p:nvSpPr>
        <p:spPr>
          <a:xfrm>
            <a:off x="542223" y="1604210"/>
            <a:ext cx="7924800" cy="4648200"/>
          </a:xfrm>
          <a:noFill/>
          <a:ln/>
        </p:spPr>
        <p:txBody>
          <a:bodyPr/>
          <a:lstStyle/>
          <a:p>
            <a:pPr>
              <a:buFontTx/>
              <a:buNone/>
            </a:pPr>
            <a:r>
              <a:rPr lang="en-US" altLang="en-US" sz="2400" dirty="0">
                <a:solidFill>
                  <a:schemeClr val="tx2"/>
                </a:solidFill>
              </a:rPr>
              <a:t>Steps:</a:t>
            </a:r>
            <a:br>
              <a:rPr lang="en-US" altLang="en-US" sz="2400" dirty="0">
                <a:solidFill>
                  <a:schemeClr val="tx2"/>
                </a:solidFill>
              </a:rPr>
            </a:br>
            <a:r>
              <a:rPr lang="en-US" altLang="en-US" sz="2400" dirty="0">
                <a:solidFill>
                  <a:srgbClr val="800000"/>
                </a:solidFill>
              </a:rPr>
              <a:t>1.  Measure the interval (in seconds) between</a:t>
            </a:r>
            <a:br>
              <a:rPr lang="en-US" altLang="en-US" sz="2400" dirty="0">
                <a:solidFill>
                  <a:srgbClr val="800000"/>
                </a:solidFill>
              </a:rPr>
            </a:br>
            <a:r>
              <a:rPr lang="en-US" altLang="en-US" sz="2400" dirty="0">
                <a:solidFill>
                  <a:srgbClr val="800000"/>
                </a:solidFill>
              </a:rPr>
              <a:t>    the arrival of the first P and S waves.</a:t>
            </a:r>
            <a:br>
              <a:rPr lang="en-US" altLang="en-US" sz="2400" dirty="0">
                <a:solidFill>
                  <a:srgbClr val="800000"/>
                </a:solidFill>
              </a:rPr>
            </a:br>
            <a:r>
              <a:rPr lang="en-US" altLang="en-US" sz="2400" dirty="0">
                <a:solidFill>
                  <a:srgbClr val="800000"/>
                </a:solidFill>
              </a:rPr>
              <a:t>2.  Measure the amplitude of the largest S</a:t>
            </a:r>
            <a:br>
              <a:rPr lang="en-US" altLang="en-US" sz="2400" dirty="0">
                <a:solidFill>
                  <a:srgbClr val="800000"/>
                </a:solidFill>
              </a:rPr>
            </a:br>
            <a:r>
              <a:rPr lang="en-US" altLang="en-US" sz="2400" dirty="0">
                <a:solidFill>
                  <a:srgbClr val="800000"/>
                </a:solidFill>
              </a:rPr>
              <a:t>     waves.</a:t>
            </a:r>
            <a:br>
              <a:rPr lang="en-US" altLang="en-US" sz="2400" dirty="0">
                <a:solidFill>
                  <a:srgbClr val="800000"/>
                </a:solidFill>
              </a:rPr>
            </a:br>
            <a:r>
              <a:rPr lang="en-US" altLang="en-US" sz="2400" dirty="0">
                <a:solidFill>
                  <a:srgbClr val="800000"/>
                </a:solidFill>
              </a:rPr>
              <a:t>3.  Use nomogram to estimate distance from</a:t>
            </a:r>
            <a:br>
              <a:rPr lang="en-US" altLang="en-US" sz="2400" dirty="0">
                <a:solidFill>
                  <a:srgbClr val="800000"/>
                </a:solidFill>
              </a:rPr>
            </a:br>
            <a:r>
              <a:rPr lang="en-US" altLang="en-US" sz="2400" dirty="0">
                <a:solidFill>
                  <a:srgbClr val="800000"/>
                </a:solidFill>
              </a:rPr>
              <a:t>    earthquake (S-P interval) and magnitude</a:t>
            </a:r>
            <a:br>
              <a:rPr lang="en-US" altLang="en-US" sz="2400" dirty="0">
                <a:solidFill>
                  <a:srgbClr val="800000"/>
                </a:solidFill>
              </a:rPr>
            </a:br>
            <a:r>
              <a:rPr lang="en-US" altLang="en-US" sz="2400" dirty="0">
                <a:solidFill>
                  <a:srgbClr val="800000"/>
                </a:solidFill>
              </a:rPr>
              <a:t>   (join points on S-P interval scale and S</a:t>
            </a:r>
            <a:br>
              <a:rPr lang="en-US" altLang="en-US" sz="2400" dirty="0">
                <a:solidFill>
                  <a:srgbClr val="800000"/>
                </a:solidFill>
              </a:rPr>
            </a:br>
            <a:r>
              <a:rPr lang="en-US" altLang="en-US" sz="2400" dirty="0">
                <a:solidFill>
                  <a:srgbClr val="800000"/>
                </a:solidFill>
              </a:rPr>
              <a:t>   amplitude scale).</a:t>
            </a:r>
            <a:br>
              <a:rPr lang="en-US" altLang="en-US" sz="2400" dirty="0">
                <a:solidFill>
                  <a:srgbClr val="800000"/>
                </a:solidFill>
              </a:rPr>
            </a:br>
            <a:r>
              <a:rPr lang="en-US" altLang="en-US" sz="2400" dirty="0">
                <a:solidFill>
                  <a:srgbClr val="800000"/>
                </a:solidFill>
              </a:rPr>
              <a:t>4.  Use seismograms from at least three</a:t>
            </a:r>
            <a:br>
              <a:rPr lang="en-US" altLang="en-US" sz="2400" dirty="0">
                <a:solidFill>
                  <a:srgbClr val="800000"/>
                </a:solidFill>
              </a:rPr>
            </a:br>
            <a:r>
              <a:rPr lang="en-US" altLang="en-US" sz="2400" dirty="0">
                <a:solidFill>
                  <a:srgbClr val="800000"/>
                </a:solidFill>
              </a:rPr>
              <a:t>    geographic locations to locate </a:t>
            </a:r>
            <a:r>
              <a:rPr lang="en-US" altLang="en-US" sz="2400" dirty="0" err="1">
                <a:solidFill>
                  <a:srgbClr val="800000"/>
                </a:solidFill>
              </a:rPr>
              <a:t>epicentre</a:t>
            </a:r>
            <a:br>
              <a:rPr lang="en-US" altLang="en-US" sz="2400" dirty="0">
                <a:solidFill>
                  <a:srgbClr val="800000"/>
                </a:solidFill>
              </a:rPr>
            </a:br>
            <a:r>
              <a:rPr lang="en-US" altLang="en-US" sz="2400" dirty="0">
                <a:solidFill>
                  <a:srgbClr val="800000"/>
                </a:solidFill>
              </a:rPr>
              <a:t>   by triangulation.</a:t>
            </a:r>
            <a:endParaRPr lang="en-US" altLang="en-US"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CA1F9519-3C20-026D-84F4-01546B2214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1400" y="0"/>
            <a:ext cx="6667500" cy="6667500"/>
          </a:xfrm>
          <a:prstGeom prst="rect">
            <a:avLst/>
          </a:prstGeom>
          <a:noFill/>
          <a:extLst>
            <a:ext uri="{909E8E84-426E-40DD-AFC4-6F175D3DCCD1}">
              <a14:hiddenFill xmlns:a14="http://schemas.microsoft.com/office/drawing/2010/main">
                <a:solidFill>
                  <a:srgbClr val="FFFFFF"/>
                </a:solidFill>
              </a14:hiddenFill>
            </a:ext>
          </a:extLst>
        </p:spPr>
      </p:pic>
      <p:sp>
        <p:nvSpPr>
          <p:cNvPr id="13315" name="Rectangle 3">
            <a:extLst>
              <a:ext uri="{FF2B5EF4-FFF2-40B4-BE49-F238E27FC236}">
                <a16:creationId xmlns:a16="http://schemas.microsoft.com/office/drawing/2014/main" id="{C6C13A8E-65C2-CC8A-4BC4-3CAB35EE384E}"/>
              </a:ext>
            </a:extLst>
          </p:cNvPr>
          <p:cNvSpPr>
            <a:spLocks noChangeArrowheads="1"/>
          </p:cNvSpPr>
          <p:nvPr/>
        </p:nvSpPr>
        <p:spPr bwMode="auto">
          <a:xfrm>
            <a:off x="1524000" y="0"/>
            <a:ext cx="4114800" cy="1752600"/>
          </a:xfrm>
          <a:prstGeom prst="rect">
            <a:avLst/>
          </a:prstGeom>
          <a:solidFill>
            <a:schemeClr val="bg1"/>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13316" name="Rectangle 4">
            <a:extLst>
              <a:ext uri="{FF2B5EF4-FFF2-40B4-BE49-F238E27FC236}">
                <a16:creationId xmlns:a16="http://schemas.microsoft.com/office/drawing/2014/main" id="{534446FB-2AD4-BBE7-F873-42F17B4B05E0}"/>
              </a:ext>
            </a:extLst>
          </p:cNvPr>
          <p:cNvSpPr>
            <a:spLocks noGrp="1" noChangeArrowheads="1"/>
          </p:cNvSpPr>
          <p:nvPr>
            <p:ph type="title"/>
          </p:nvPr>
        </p:nvSpPr>
        <p:spPr>
          <a:xfrm>
            <a:off x="1524000" y="0"/>
            <a:ext cx="3962400" cy="1600200"/>
          </a:xfrm>
        </p:spPr>
        <p:txBody>
          <a:bodyPr/>
          <a:lstStyle/>
          <a:p>
            <a:r>
              <a:rPr lang="en-US" altLang="en-US" sz="2800"/>
              <a:t>The Richter scale nomogram</a:t>
            </a:r>
            <a:endParaRPr lang="en-US" altLang="en-US" sz="3600"/>
          </a:p>
        </p:txBody>
      </p:sp>
      <p:sp>
        <p:nvSpPr>
          <p:cNvPr id="13317" name="Text Box 5">
            <a:extLst>
              <a:ext uri="{FF2B5EF4-FFF2-40B4-BE49-F238E27FC236}">
                <a16:creationId xmlns:a16="http://schemas.microsoft.com/office/drawing/2014/main" id="{EA6C64FB-29A4-48B5-574B-A2CB05F8E91E}"/>
              </a:ext>
            </a:extLst>
          </p:cNvPr>
          <p:cNvSpPr txBox="1">
            <a:spLocks noChangeArrowheads="1"/>
          </p:cNvSpPr>
          <p:nvPr/>
        </p:nvSpPr>
        <p:spPr bwMode="auto">
          <a:xfrm>
            <a:off x="6096000" y="6207125"/>
            <a:ext cx="140294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b="1">
                <a:solidFill>
                  <a:schemeClr val="hlink"/>
                </a:solidFill>
                <a:latin typeface="Arial" panose="020B0604020202020204" pitchFamily="34" charset="0"/>
              </a:rPr>
              <a:t>Nomogram</a:t>
            </a:r>
            <a:endParaRPr lang="en-US" altLang="en-US" sz="3200">
              <a:solidFill>
                <a:schemeClr val="hlink"/>
              </a:solidFill>
              <a:latin typeface="Comic Sans MS" panose="030F0702030302020204" pitchFamily="66" charset="0"/>
            </a:endParaRPr>
          </a:p>
        </p:txBody>
      </p:sp>
      <p:sp>
        <p:nvSpPr>
          <p:cNvPr id="13318" name="Line 6">
            <a:extLst>
              <a:ext uri="{FF2B5EF4-FFF2-40B4-BE49-F238E27FC236}">
                <a16:creationId xmlns:a16="http://schemas.microsoft.com/office/drawing/2014/main" id="{DE1CFF80-41DD-C65A-B683-8AF952896511}"/>
              </a:ext>
            </a:extLst>
          </p:cNvPr>
          <p:cNvSpPr>
            <a:spLocks noChangeShapeType="1"/>
          </p:cNvSpPr>
          <p:nvPr/>
        </p:nvSpPr>
        <p:spPr bwMode="auto">
          <a:xfrm flipV="1">
            <a:off x="4648200" y="3352800"/>
            <a:ext cx="4648200" cy="304800"/>
          </a:xfrm>
          <a:prstGeom prst="line">
            <a:avLst/>
          </a:prstGeom>
          <a:noFill/>
          <a:ln w="28575">
            <a:solidFill>
              <a:schemeClr val="hlink"/>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13319" name="Line 7">
            <a:extLst>
              <a:ext uri="{FF2B5EF4-FFF2-40B4-BE49-F238E27FC236}">
                <a16:creationId xmlns:a16="http://schemas.microsoft.com/office/drawing/2014/main" id="{50B51A4F-E66E-49EF-4569-A7E54A0EAAEF}"/>
              </a:ext>
            </a:extLst>
          </p:cNvPr>
          <p:cNvSpPr>
            <a:spLocks noChangeShapeType="1"/>
          </p:cNvSpPr>
          <p:nvPr/>
        </p:nvSpPr>
        <p:spPr bwMode="auto">
          <a:xfrm>
            <a:off x="4724400" y="3733800"/>
            <a:ext cx="2209800" cy="22860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13320" name="Line 8">
            <a:extLst>
              <a:ext uri="{FF2B5EF4-FFF2-40B4-BE49-F238E27FC236}">
                <a16:creationId xmlns:a16="http://schemas.microsoft.com/office/drawing/2014/main" id="{616A89E7-E50E-7578-FB88-DF640FF67F53}"/>
              </a:ext>
            </a:extLst>
          </p:cNvPr>
          <p:cNvSpPr>
            <a:spLocks noChangeShapeType="1"/>
          </p:cNvSpPr>
          <p:nvPr/>
        </p:nvSpPr>
        <p:spPr bwMode="auto">
          <a:xfrm>
            <a:off x="7086600" y="4038600"/>
            <a:ext cx="2133600" cy="22860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13321" name="Line 9">
            <a:extLst>
              <a:ext uri="{FF2B5EF4-FFF2-40B4-BE49-F238E27FC236}">
                <a16:creationId xmlns:a16="http://schemas.microsoft.com/office/drawing/2014/main" id="{EA1CEA98-8C64-FAC4-999C-E503AD2CA165}"/>
              </a:ext>
            </a:extLst>
          </p:cNvPr>
          <p:cNvSpPr>
            <a:spLocks noChangeShapeType="1"/>
          </p:cNvSpPr>
          <p:nvPr/>
        </p:nvSpPr>
        <p:spPr bwMode="auto">
          <a:xfrm>
            <a:off x="7086600" y="4495800"/>
            <a:ext cx="2209800" cy="22860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13322" name="Line 10">
            <a:extLst>
              <a:ext uri="{FF2B5EF4-FFF2-40B4-BE49-F238E27FC236}">
                <a16:creationId xmlns:a16="http://schemas.microsoft.com/office/drawing/2014/main" id="{C57EA7E2-610E-7A8D-5A02-7D62F3136235}"/>
              </a:ext>
            </a:extLst>
          </p:cNvPr>
          <p:cNvSpPr>
            <a:spLocks noChangeShapeType="1"/>
          </p:cNvSpPr>
          <p:nvPr/>
        </p:nvSpPr>
        <p:spPr bwMode="auto">
          <a:xfrm>
            <a:off x="5105400" y="4343400"/>
            <a:ext cx="1524000" cy="76200"/>
          </a:xfrm>
          <a:prstGeom prst="line">
            <a:avLst/>
          </a:prstGeom>
          <a:noFill/>
          <a:ln w="762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13323" name="Oval 11">
            <a:extLst>
              <a:ext uri="{FF2B5EF4-FFF2-40B4-BE49-F238E27FC236}">
                <a16:creationId xmlns:a16="http://schemas.microsoft.com/office/drawing/2014/main" id="{8D44A787-E6A9-2096-422F-BB41FDF1578C}"/>
              </a:ext>
            </a:extLst>
          </p:cNvPr>
          <p:cNvSpPr>
            <a:spLocks noChangeArrowheads="1"/>
          </p:cNvSpPr>
          <p:nvPr/>
        </p:nvSpPr>
        <p:spPr bwMode="auto">
          <a:xfrm>
            <a:off x="5486400" y="1371600"/>
            <a:ext cx="457200" cy="457200"/>
          </a:xfrm>
          <a:prstGeom prst="ellipse">
            <a:avLst/>
          </a:prstGeom>
          <a:noFill/>
          <a:ln w="38100">
            <a:solidFill>
              <a:schemeClr val="hlink"/>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13324" name="Text Box 12">
            <a:extLst>
              <a:ext uri="{FF2B5EF4-FFF2-40B4-BE49-F238E27FC236}">
                <a16:creationId xmlns:a16="http://schemas.microsoft.com/office/drawing/2014/main" id="{DE972088-0A0E-C96A-159D-5C987918C1AC}"/>
              </a:ext>
            </a:extLst>
          </p:cNvPr>
          <p:cNvSpPr txBox="1">
            <a:spLocks noChangeArrowheads="1"/>
          </p:cNvSpPr>
          <p:nvPr/>
        </p:nvSpPr>
        <p:spPr bwMode="auto">
          <a:xfrm>
            <a:off x="5562600" y="1371601"/>
            <a:ext cx="382588"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800">
                <a:solidFill>
                  <a:schemeClr val="hlink"/>
                </a:solidFill>
                <a:latin typeface="Arial" panose="020B0604020202020204" pitchFamily="34" charset="0"/>
              </a:rPr>
              <a:t>1</a:t>
            </a:r>
            <a:endParaRPr lang="en-US" altLang="en-US" sz="2800">
              <a:latin typeface="Comic Sans MS" panose="030F0702030302020204" pitchFamily="66" charset="0"/>
            </a:endParaRPr>
          </a:p>
        </p:txBody>
      </p:sp>
      <p:sp>
        <p:nvSpPr>
          <p:cNvPr id="13325" name="Oval 13">
            <a:extLst>
              <a:ext uri="{FF2B5EF4-FFF2-40B4-BE49-F238E27FC236}">
                <a16:creationId xmlns:a16="http://schemas.microsoft.com/office/drawing/2014/main" id="{45592E90-1638-1C0E-213A-7DE621D40B37}"/>
              </a:ext>
            </a:extLst>
          </p:cNvPr>
          <p:cNvSpPr>
            <a:spLocks noChangeArrowheads="1"/>
          </p:cNvSpPr>
          <p:nvPr/>
        </p:nvSpPr>
        <p:spPr bwMode="auto">
          <a:xfrm>
            <a:off x="7391400" y="304800"/>
            <a:ext cx="457200" cy="457200"/>
          </a:xfrm>
          <a:prstGeom prst="ellipse">
            <a:avLst/>
          </a:prstGeom>
          <a:noFill/>
          <a:ln w="38100">
            <a:solidFill>
              <a:schemeClr val="hlink"/>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13326" name="Oval 14">
            <a:extLst>
              <a:ext uri="{FF2B5EF4-FFF2-40B4-BE49-F238E27FC236}">
                <a16:creationId xmlns:a16="http://schemas.microsoft.com/office/drawing/2014/main" id="{B4B2F5E7-BACF-039B-C1D5-BAAC38EAE44A}"/>
              </a:ext>
            </a:extLst>
          </p:cNvPr>
          <p:cNvSpPr>
            <a:spLocks noChangeArrowheads="1"/>
          </p:cNvSpPr>
          <p:nvPr/>
        </p:nvSpPr>
        <p:spPr bwMode="auto">
          <a:xfrm>
            <a:off x="5943600" y="2971800"/>
            <a:ext cx="457200" cy="457200"/>
          </a:xfrm>
          <a:prstGeom prst="ellipse">
            <a:avLst/>
          </a:prstGeom>
          <a:noFill/>
          <a:ln w="38100">
            <a:solidFill>
              <a:schemeClr val="hlink"/>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
        <p:nvSpPr>
          <p:cNvPr id="13327" name="Text Box 15">
            <a:extLst>
              <a:ext uri="{FF2B5EF4-FFF2-40B4-BE49-F238E27FC236}">
                <a16:creationId xmlns:a16="http://schemas.microsoft.com/office/drawing/2014/main" id="{89CB9DE2-0404-4859-82DD-0D1A077380BF}"/>
              </a:ext>
            </a:extLst>
          </p:cNvPr>
          <p:cNvSpPr txBox="1">
            <a:spLocks noChangeArrowheads="1"/>
          </p:cNvSpPr>
          <p:nvPr/>
        </p:nvSpPr>
        <p:spPr bwMode="auto">
          <a:xfrm>
            <a:off x="7467600" y="228601"/>
            <a:ext cx="382588"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800">
                <a:solidFill>
                  <a:schemeClr val="hlink"/>
                </a:solidFill>
                <a:latin typeface="Arial" panose="020B0604020202020204" pitchFamily="34" charset="0"/>
              </a:rPr>
              <a:t>2</a:t>
            </a:r>
            <a:endParaRPr lang="en-US" altLang="en-US" sz="2800">
              <a:latin typeface="Comic Sans MS" panose="030F0702030302020204" pitchFamily="66" charset="0"/>
            </a:endParaRPr>
          </a:p>
        </p:txBody>
      </p:sp>
      <p:sp>
        <p:nvSpPr>
          <p:cNvPr id="13328" name="Text Box 16">
            <a:extLst>
              <a:ext uri="{FF2B5EF4-FFF2-40B4-BE49-F238E27FC236}">
                <a16:creationId xmlns:a16="http://schemas.microsoft.com/office/drawing/2014/main" id="{C5757ECE-5DA1-CF1E-47F0-26B54AC9C049}"/>
              </a:ext>
            </a:extLst>
          </p:cNvPr>
          <p:cNvSpPr txBox="1">
            <a:spLocks noChangeArrowheads="1"/>
          </p:cNvSpPr>
          <p:nvPr/>
        </p:nvSpPr>
        <p:spPr bwMode="auto">
          <a:xfrm>
            <a:off x="6018214" y="2909888"/>
            <a:ext cx="382587"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800">
                <a:solidFill>
                  <a:schemeClr val="hlink"/>
                </a:solidFill>
                <a:latin typeface="Arial" panose="020B0604020202020204" pitchFamily="34" charset="0"/>
              </a:rPr>
              <a:t>3</a:t>
            </a:r>
            <a:endParaRPr lang="en-US" altLang="en-US" sz="2800">
              <a:latin typeface="Comic Sans MS" panose="030F0702030302020204" pitchFamily="66" charset="0"/>
            </a:endParaRPr>
          </a:p>
        </p:txBody>
      </p:sp>
      <p:sp>
        <p:nvSpPr>
          <p:cNvPr id="13329" name="Text Box 17">
            <a:extLst>
              <a:ext uri="{FF2B5EF4-FFF2-40B4-BE49-F238E27FC236}">
                <a16:creationId xmlns:a16="http://schemas.microsoft.com/office/drawing/2014/main" id="{295CB9AF-8CC5-22E4-61C8-2B8A92F339A8}"/>
              </a:ext>
            </a:extLst>
          </p:cNvPr>
          <p:cNvSpPr txBox="1">
            <a:spLocks noChangeArrowheads="1"/>
          </p:cNvSpPr>
          <p:nvPr/>
        </p:nvSpPr>
        <p:spPr bwMode="auto">
          <a:xfrm>
            <a:off x="2335214" y="1905001"/>
            <a:ext cx="1093787"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2800">
                <a:solidFill>
                  <a:schemeClr val="hlink"/>
                </a:solidFill>
                <a:latin typeface="Arial" panose="020B0604020202020204" pitchFamily="34" charset="0"/>
              </a:rPr>
              <a:t>Steps</a:t>
            </a:r>
            <a:endParaRPr lang="en-US" altLang="en-US" sz="2800">
              <a:latin typeface="Comic Sans MS" panose="030F0702030302020204" pitchFamily="66" charset="0"/>
            </a:endParaRPr>
          </a:p>
        </p:txBody>
      </p:sp>
      <p:sp>
        <p:nvSpPr>
          <p:cNvPr id="13330" name="Oval 18">
            <a:extLst>
              <a:ext uri="{FF2B5EF4-FFF2-40B4-BE49-F238E27FC236}">
                <a16:creationId xmlns:a16="http://schemas.microsoft.com/office/drawing/2014/main" id="{A183E7A2-A6C1-57B7-4FC0-6F14FD4222E8}"/>
              </a:ext>
            </a:extLst>
          </p:cNvPr>
          <p:cNvSpPr>
            <a:spLocks noChangeArrowheads="1"/>
          </p:cNvSpPr>
          <p:nvPr/>
        </p:nvSpPr>
        <p:spPr bwMode="auto">
          <a:xfrm>
            <a:off x="1828800" y="1905000"/>
            <a:ext cx="457200" cy="457200"/>
          </a:xfrm>
          <a:prstGeom prst="ellipse">
            <a:avLst/>
          </a:prstGeom>
          <a:noFill/>
          <a:ln w="38100">
            <a:solidFill>
              <a:schemeClr val="hlink"/>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42635515-EA80-1E6D-32E9-F3C352470258}"/>
              </a:ext>
            </a:extLst>
          </p:cNvPr>
          <p:cNvSpPr>
            <a:spLocks noGrp="1" noChangeArrowheads="1"/>
          </p:cNvSpPr>
          <p:nvPr>
            <p:ph type="title"/>
          </p:nvPr>
        </p:nvSpPr>
        <p:spPr>
          <a:xfrm>
            <a:off x="2438400" y="533400"/>
            <a:ext cx="7543800" cy="1143000"/>
          </a:xfrm>
        </p:spPr>
        <p:txBody>
          <a:bodyPr>
            <a:normAutofit fontScale="90000"/>
          </a:bodyPr>
          <a:lstStyle/>
          <a:p>
            <a:r>
              <a:rPr lang="en-US" altLang="en-US" sz="4000"/>
              <a:t>Earthquake magnitude:</a:t>
            </a:r>
            <a:br>
              <a:rPr lang="en-US" altLang="en-US" sz="4000"/>
            </a:br>
            <a:r>
              <a:rPr lang="en-US" altLang="en-US" sz="2800"/>
              <a:t>scales based on rupture dimensions (equivalent to energy released )</a:t>
            </a:r>
            <a:r>
              <a:rPr lang="en-US" altLang="en-US" sz="3200"/>
              <a:t> </a:t>
            </a:r>
          </a:p>
        </p:txBody>
      </p:sp>
      <p:sp>
        <p:nvSpPr>
          <p:cNvPr id="15363" name="Rectangle 3">
            <a:extLst>
              <a:ext uri="{FF2B5EF4-FFF2-40B4-BE49-F238E27FC236}">
                <a16:creationId xmlns:a16="http://schemas.microsoft.com/office/drawing/2014/main" id="{EEA0198C-FD79-BE16-A8EA-B90D6C1851F9}"/>
              </a:ext>
            </a:extLst>
          </p:cNvPr>
          <p:cNvSpPr>
            <a:spLocks noGrp="1" noChangeArrowheads="1"/>
          </p:cNvSpPr>
          <p:nvPr>
            <p:ph type="body" idx="1"/>
          </p:nvPr>
        </p:nvSpPr>
        <p:spPr>
          <a:xfrm>
            <a:off x="2209800" y="2362200"/>
            <a:ext cx="8077200" cy="3733800"/>
          </a:xfrm>
          <a:noFill/>
          <a:ln/>
        </p:spPr>
        <p:txBody>
          <a:bodyPr/>
          <a:lstStyle/>
          <a:p>
            <a:r>
              <a:rPr lang="en-US" altLang="en-US" sz="2400">
                <a:solidFill>
                  <a:srgbClr val="800000"/>
                </a:solidFill>
              </a:rPr>
              <a:t>M</a:t>
            </a:r>
            <a:r>
              <a:rPr lang="en-US" altLang="en-US" sz="2400" baseline="-25000">
                <a:solidFill>
                  <a:srgbClr val="800000"/>
                </a:solidFill>
              </a:rPr>
              <a:t>o</a:t>
            </a:r>
            <a:r>
              <a:rPr lang="en-US" altLang="en-US" sz="2400">
                <a:solidFill>
                  <a:srgbClr val="800000"/>
                </a:solidFill>
              </a:rPr>
              <a:t>= seismic moment.</a:t>
            </a:r>
            <a:br>
              <a:rPr lang="en-US" altLang="en-US" sz="2400">
                <a:solidFill>
                  <a:srgbClr val="800000"/>
                </a:solidFill>
              </a:rPr>
            </a:br>
            <a:r>
              <a:rPr lang="en-US" altLang="en-US" sz="2400">
                <a:solidFill>
                  <a:srgbClr val="800000"/>
                </a:solidFill>
              </a:rPr>
              <a:t>    = </a:t>
            </a:r>
            <a:r>
              <a:rPr lang="en-US" altLang="en-US">
                <a:solidFill>
                  <a:srgbClr val="800000"/>
                </a:solidFill>
                <a:latin typeface="Symbol" panose="05050102010706020507" pitchFamily="18" charset="2"/>
              </a:rPr>
              <a:t>m</a:t>
            </a:r>
            <a:r>
              <a:rPr lang="en-US" altLang="en-US" sz="2400">
                <a:solidFill>
                  <a:srgbClr val="800000"/>
                </a:solidFill>
              </a:rPr>
              <a:t> * A * d, where </a:t>
            </a:r>
            <a:r>
              <a:rPr lang="en-US" altLang="en-US">
                <a:solidFill>
                  <a:srgbClr val="800000"/>
                </a:solidFill>
                <a:latin typeface="Symbol" panose="05050102010706020507" pitchFamily="18" charset="2"/>
              </a:rPr>
              <a:t>m</a:t>
            </a:r>
            <a:r>
              <a:rPr lang="en-US" altLang="en-US" sz="2400">
                <a:solidFill>
                  <a:srgbClr val="800000"/>
                </a:solidFill>
              </a:rPr>
              <a:t> is the shear modulus</a:t>
            </a:r>
            <a:br>
              <a:rPr lang="en-US" altLang="en-US" sz="2400">
                <a:solidFill>
                  <a:srgbClr val="800000"/>
                </a:solidFill>
              </a:rPr>
            </a:br>
            <a:r>
              <a:rPr lang="en-US" altLang="en-US" sz="2400">
                <a:solidFill>
                  <a:srgbClr val="800000"/>
                </a:solidFill>
              </a:rPr>
              <a:t>       of rock; A is the rupture area, and d is</a:t>
            </a:r>
            <a:br>
              <a:rPr lang="en-US" altLang="en-US" sz="2400">
                <a:solidFill>
                  <a:srgbClr val="800000"/>
                </a:solidFill>
              </a:rPr>
            </a:br>
            <a:r>
              <a:rPr lang="en-US" altLang="en-US" sz="2400">
                <a:solidFill>
                  <a:srgbClr val="800000"/>
                </a:solidFill>
              </a:rPr>
              <a:t>       displacement</a:t>
            </a:r>
            <a:br>
              <a:rPr lang="en-US" altLang="en-US" sz="2400">
                <a:solidFill>
                  <a:srgbClr val="800000"/>
                </a:solidFill>
              </a:rPr>
            </a:br>
            <a:endParaRPr lang="en-US" altLang="en-US">
              <a:solidFill>
                <a:srgbClr val="800000"/>
              </a:solidFill>
            </a:endParaRPr>
          </a:p>
          <a:p>
            <a:r>
              <a:rPr lang="en-US" altLang="en-US" sz="2400">
                <a:solidFill>
                  <a:srgbClr val="800000"/>
                </a:solidFill>
              </a:rPr>
              <a:t>M</a:t>
            </a:r>
            <a:r>
              <a:rPr lang="en-US" altLang="en-US" sz="2400" baseline="-25000">
                <a:solidFill>
                  <a:srgbClr val="800000"/>
                </a:solidFill>
              </a:rPr>
              <a:t>w</a:t>
            </a:r>
            <a:r>
              <a:rPr lang="en-US" altLang="en-US" sz="2400">
                <a:solidFill>
                  <a:srgbClr val="800000"/>
                </a:solidFill>
              </a:rPr>
              <a:t>= moment magnitude.</a:t>
            </a:r>
            <a:br>
              <a:rPr lang="en-US" altLang="en-US" sz="2400">
                <a:solidFill>
                  <a:srgbClr val="800000"/>
                </a:solidFill>
              </a:rPr>
            </a:br>
            <a:r>
              <a:rPr lang="en-US" altLang="en-US" sz="2400">
                <a:solidFill>
                  <a:srgbClr val="800000"/>
                </a:solidFill>
              </a:rPr>
              <a:t>    = 2/3 * log M</a:t>
            </a:r>
            <a:r>
              <a:rPr lang="en-US" altLang="en-US" sz="2400" baseline="-25000">
                <a:solidFill>
                  <a:srgbClr val="800000"/>
                </a:solidFill>
              </a:rPr>
              <a:t>o</a:t>
            </a:r>
            <a:r>
              <a:rPr lang="en-US" altLang="en-US" sz="2400">
                <a:solidFill>
                  <a:srgbClr val="800000"/>
                </a:solidFill>
              </a:rPr>
              <a:t> - 10.7</a:t>
            </a:r>
            <a:br>
              <a:rPr lang="en-US" altLang="en-US" sz="2400"/>
            </a:br>
            <a:endParaRPr lang="en-US" altLang="en-US" sz="2400"/>
          </a:p>
          <a:p>
            <a:pPr>
              <a:buFontTx/>
              <a:buNone/>
            </a:pPr>
            <a:r>
              <a:rPr lang="en-US" altLang="en-US" sz="2000">
                <a:solidFill>
                  <a:schemeClr val="hlink"/>
                </a:solidFill>
              </a:rPr>
              <a:t>N.B.  moment scales do not saturate</a:t>
            </a:r>
            <a:endParaRPr lang="en-US" altLang="en-US" sz="2000"/>
          </a:p>
        </p:txBody>
      </p:sp>
      <p:pic>
        <p:nvPicPr>
          <p:cNvPr id="15364" name="Picture 4">
            <a:extLst>
              <a:ext uri="{FF2B5EF4-FFF2-40B4-BE49-F238E27FC236}">
                <a16:creationId xmlns:a16="http://schemas.microsoft.com/office/drawing/2014/main" id="{B5466982-EE36-BCD5-EF96-F143425822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3940175"/>
            <a:ext cx="3810000" cy="22875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Presentation">
  <a:themeElements>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fontScheme name="Blank Presentation">
      <a:majorFont>
        <a:latin typeface="Comic Sans MS"/>
        <a:ea typeface=""/>
        <a:cs typeface=""/>
      </a:majorFont>
      <a:minorFont>
        <a:latin typeface="Comic Sans M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0" u="none" strike="noStrike" cap="none" normalizeH="0" baseline="0" smtClean="0">
            <a:ln>
              <a:noFill/>
            </a:ln>
            <a:solidFill>
              <a:schemeClr val="tx1"/>
            </a:solidFill>
            <a:effectLst/>
            <a:latin typeface="Gill San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0" u="none" strike="noStrike" cap="none" normalizeH="0" baseline="0" smtClean="0">
            <a:ln>
              <a:noFill/>
            </a:ln>
            <a:solidFill>
              <a:schemeClr val="tx1"/>
            </a:solidFill>
            <a:effectLst/>
            <a:latin typeface="Gill Sans"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TotalTime>
  <Words>763</Words>
  <Application>Microsoft Office PowerPoint</Application>
  <PresentationFormat>Widescreen</PresentationFormat>
  <Paragraphs>105</Paragraphs>
  <Slides>24</Slides>
  <Notes>9</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24</vt:i4>
      </vt:variant>
    </vt:vector>
  </HeadingPairs>
  <TitlesOfParts>
    <vt:vector size="36" baseType="lpstr">
      <vt:lpstr>Arial</vt:lpstr>
      <vt:lpstr>Calibri</vt:lpstr>
      <vt:lpstr>Calibri Light</vt:lpstr>
      <vt:lpstr>Cheltenham Bold BT</vt:lpstr>
      <vt:lpstr>Comic Sans MS</vt:lpstr>
      <vt:lpstr>Gill Sans</vt:lpstr>
      <vt:lpstr>Intrepid Bold</vt:lpstr>
      <vt:lpstr>Symbol</vt:lpstr>
      <vt:lpstr>Times New Roman</vt:lpstr>
      <vt:lpstr>Wingdings</vt:lpstr>
      <vt:lpstr>Office Theme</vt:lpstr>
      <vt:lpstr>Blank Presentation</vt:lpstr>
      <vt:lpstr>Earthquakes</vt:lpstr>
      <vt:lpstr>PowerPoint Presentation</vt:lpstr>
      <vt:lpstr>Styles of faulting</vt:lpstr>
      <vt:lpstr>PowerPoint Presentation</vt:lpstr>
      <vt:lpstr>Seismic wave forms</vt:lpstr>
      <vt:lpstr>Earthquake magnitude: scales based on seismograms </vt:lpstr>
      <vt:lpstr>The Richter scale</vt:lpstr>
      <vt:lpstr>The Richter scale nomogram</vt:lpstr>
      <vt:lpstr>Earthquake magnitude: scales based on rupture dimensions (equivalent to energy released ) </vt:lpstr>
      <vt:lpstr>Earthquake magnitude: scales based on shaking intensity</vt:lpstr>
      <vt:lpstr>Seismic hazards</vt:lpstr>
      <vt:lpstr>Prediction:  where will the next earthquake in the Bay Area occur?</vt:lpstr>
      <vt:lpstr>The Hayward fault runs through UC Berkeley campus  (US $1 billion seismic upgrade program)</vt:lpstr>
      <vt:lpstr>Recurrence: geological evidence  e.g. Pallett Creek, CA  (after Sieh, et al. 1989)</vt:lpstr>
      <vt:lpstr>Ground motion, structural damage and basin morphology: Mexico City, 1985</vt:lpstr>
      <vt:lpstr>PowerPoint Presentation</vt:lpstr>
      <vt:lpstr>“Much of the building is done by people putting up their own houses.  But they cannot afford proper materials and do not use skilled labour.  There are many small kilns producing bricks but because of demand these are not fired for the 28 days needed to make them strong.”     </vt:lpstr>
      <vt:lpstr>Bridge collapse   Loma Prieta earthquake, CA (1989)</vt:lpstr>
      <vt:lpstr>Preparedness (examples)</vt:lpstr>
      <vt:lpstr>Preparedness: Modifying the building code in the western US</vt:lpstr>
      <vt:lpstr>PowerPoint Presentation</vt:lpstr>
      <vt:lpstr>Post-earthquake adjustments</vt:lpstr>
      <vt:lpstr>Cascadia: megaearthquakes at the plate boundary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Earthquakes</dc:title>
  <dc:creator>Reena Angelin</dc:creator>
  <cp:lastModifiedBy>Reena Angelin</cp:lastModifiedBy>
  <cp:revision>1</cp:revision>
  <dcterms:created xsi:type="dcterms:W3CDTF">2023-10-13T08:48:46Z</dcterms:created>
  <dcterms:modified xsi:type="dcterms:W3CDTF">2023-10-13T09:31:36Z</dcterms:modified>
</cp:coreProperties>
</file>

<file path=docProps/thumbnail.jpeg>
</file>